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Lexend" pitchFamily="2" charset="77"/>
      <p:regular r:id="rId32"/>
      <p:bold r:id="rId33"/>
    </p:embeddedFont>
    <p:embeddedFont>
      <p:font typeface="Libre Franklin" pitchFamily="2" charset="77"/>
      <p:regular r:id="rId34"/>
      <p:bold r:id="rId35"/>
      <p:italic r:id="rId36"/>
      <p:boldItalic r:id="rId37"/>
    </p:embeddedFont>
    <p:embeddedFont>
      <p:font typeface="Libre Franklin Medium" panose="020F05020202040302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48">
          <p15:clr>
            <a:srgbClr val="A4A3A4"/>
          </p15:clr>
        </p15:guide>
        <p15:guide id="2" pos="7080">
          <p15:clr>
            <a:srgbClr val="A4A3A4"/>
          </p15:clr>
        </p15:guide>
        <p15:guide id="3" pos="511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iQ4a2qtpq5WoqNsg6TQoyQGeWG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1848"/>
        <p:guide pos="7080"/>
        <p:guide pos="51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Adam</a:t>
            </a:r>
            <a:endParaRPr/>
          </a:p>
        </p:txBody>
      </p:sp>
      <p:sp>
        <p:nvSpPr>
          <p:cNvPr id="117" name="Google Shape;1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e58e9baaaf_0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Qian</a:t>
            </a:r>
            <a:endParaRPr/>
          </a:p>
        </p:txBody>
      </p:sp>
      <p:sp>
        <p:nvSpPr>
          <p:cNvPr id="235" name="Google Shape;235;g1e58e9baaaf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c4d5746a0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25c4d5746a0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Qian</a:t>
            </a:r>
            <a:endParaRPr/>
          </a:p>
        </p:txBody>
      </p:sp>
      <p:sp>
        <p:nvSpPr>
          <p:cNvPr id="241" name="Google Shape;241;g25c4d5746a0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5c4d5746a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25c4d5746a0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Qian</a:t>
            </a:r>
            <a:endParaRPr/>
          </a:p>
          <a:p>
            <a:pPr marL="0" lvl="0" indent="0" algn="l" rtl="0">
              <a:lnSpc>
                <a:spcPct val="100000"/>
              </a:lnSpc>
              <a:spcBef>
                <a:spcPts val="0"/>
              </a:spcBef>
              <a:spcAft>
                <a:spcPts val="0"/>
              </a:spcAft>
              <a:buSzPts val="1400"/>
              <a:buNone/>
            </a:pPr>
            <a:r>
              <a:rPr lang="en-US"/>
              <a:t>Be ready to explain manual cross validation techniques during hyperparameter tuning</a:t>
            </a:r>
            <a:endParaRPr/>
          </a:p>
        </p:txBody>
      </p:sp>
      <p:sp>
        <p:nvSpPr>
          <p:cNvPr id="275" name="Google Shape;275;g25c4d5746a0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7a44cd51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267a44cd51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Qian</a:t>
            </a:r>
            <a:endParaRPr/>
          </a:p>
          <a:p>
            <a:pPr marL="0" lvl="0" indent="0" algn="l" rtl="0">
              <a:lnSpc>
                <a:spcPct val="100000"/>
              </a:lnSpc>
              <a:spcBef>
                <a:spcPts val="0"/>
              </a:spcBef>
              <a:spcAft>
                <a:spcPts val="0"/>
              </a:spcAft>
              <a:buSzPts val="1400"/>
              <a:buNone/>
            </a:pPr>
            <a:r>
              <a:rPr lang="en-US"/>
              <a:t>Be ready to explain manual cross validation techniques during hyperparameter tuning</a:t>
            </a:r>
            <a:endParaRPr/>
          </a:p>
        </p:txBody>
      </p:sp>
      <p:sp>
        <p:nvSpPr>
          <p:cNvPr id="285" name="Google Shape;285;g267a44cd51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6100cb488e_4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26100cb488e_4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Qian</a:t>
            </a:r>
            <a:endParaRPr/>
          </a:p>
          <a:p>
            <a:pPr marL="0" lvl="0" indent="0" algn="l" rtl="0">
              <a:lnSpc>
                <a:spcPct val="100000"/>
              </a:lnSpc>
              <a:spcBef>
                <a:spcPts val="0"/>
              </a:spcBef>
              <a:spcAft>
                <a:spcPts val="0"/>
              </a:spcAft>
              <a:buSzPts val="1400"/>
              <a:buNone/>
            </a:pPr>
            <a:r>
              <a:rPr lang="en-US"/>
              <a:t>Be ready to explain manual cross validation techniques during hyperparameter tuning</a:t>
            </a:r>
            <a:endParaRPr/>
          </a:p>
        </p:txBody>
      </p:sp>
      <p:sp>
        <p:nvSpPr>
          <p:cNvPr id="303" name="Google Shape;303;g26100cb488e_4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e58e9baaaf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e58e9baaaf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Adam</a:t>
            </a:r>
            <a:endParaRPr/>
          </a:p>
        </p:txBody>
      </p:sp>
      <p:sp>
        <p:nvSpPr>
          <p:cNvPr id="316" name="Google Shape;316;g1e58e9baaaf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e58e9baaaf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Liang</a:t>
            </a:r>
            <a:endParaRPr/>
          </a:p>
        </p:txBody>
      </p:sp>
      <p:sp>
        <p:nvSpPr>
          <p:cNvPr id="325" name="Google Shape;325;g1e58e9baaaf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6100cb488e_4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26100cb488e_4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Liang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conducted 15 experiments to assess different conditions of the flight delay prediction problem as shown in the table. The purpose of these experiments is to identify the best combination of features, hyperparameters and modeling conditions that can result in the most accurate prediction of flight delays. Most experiments were performed on the smaller dataset (3-month) to save experiment time. </a:t>
            </a:r>
            <a:endParaRPr/>
          </a:p>
        </p:txBody>
      </p:sp>
      <p:sp>
        <p:nvSpPr>
          <p:cNvPr id="331" name="Google Shape;331;g26100cb488e_4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5c4d5746a0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25c4d5746a0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Liang</a:t>
            </a:r>
            <a:endParaRPr/>
          </a:p>
          <a:p>
            <a:pPr marL="0" lvl="0" indent="0" algn="l" rtl="0">
              <a:lnSpc>
                <a:spcPct val="100000"/>
              </a:lnSpc>
              <a:spcBef>
                <a:spcPts val="0"/>
              </a:spcBef>
              <a:spcAft>
                <a:spcPts val="0"/>
              </a:spcAft>
              <a:buSzPts val="1100"/>
              <a:buNone/>
            </a:pPr>
            <a:r>
              <a:rPr lang="en-US"/>
              <a:t>Based on the experiment results, it is identified that the final best model is the Random Forest model trained on 5 years data, employing 50 trees with a maximum depth of 5.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For the test set, the Random Forest model predicts that 18% of flights will experience delays, while the remaining 82% will maintain their scheduled departure times. This class distribution indicates a certain level of class imbalance, with delayed flights being the minority class. The F1 score is 0.731, suggesting that the model achieves a reasonable trade-off between minimizing false positives and false negatives. The weighted F2 score is 0.784, this indicates that the model's performance is strong in capturing the positive class while also considering precision and recall trade-offs.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US"/>
              <a:t>Diving deeper, the F2 score for the positive label is 0.003, indicating that the model struggles to accurately identify delayed flights, while for the negative label, it is 0.956, indicating strong performance in correctly classifying on-time flights. </a:t>
            </a:r>
            <a:endParaRPr/>
          </a:p>
          <a:p>
            <a:pPr marL="0" lvl="0" indent="0" algn="l" rtl="0">
              <a:lnSpc>
                <a:spcPct val="100000"/>
              </a:lnSpc>
              <a:spcBef>
                <a:spcPts val="0"/>
              </a:spcBef>
              <a:spcAft>
                <a:spcPts val="0"/>
              </a:spcAft>
              <a:buSzPts val="1100"/>
              <a:buNone/>
            </a:pPr>
            <a:r>
              <a:rPr lang="en-US"/>
              <a:t>The model achieves an accuracy of 0.814, meaning that the model correctly predicts the class of approximately 81.4% of instances. However, due to class imbalance, accuracy alone might not provide a complete picture of model performance. </a:t>
            </a:r>
            <a:endParaRPr/>
          </a:p>
          <a:p>
            <a:pPr marL="0" lvl="0" indent="0" algn="l" rtl="0">
              <a:lnSpc>
                <a:spcPct val="100000"/>
              </a:lnSpc>
              <a:spcBef>
                <a:spcPts val="0"/>
              </a:spcBef>
              <a:spcAft>
                <a:spcPts val="0"/>
              </a:spcAft>
              <a:buSzPts val="1100"/>
              <a:buNone/>
            </a:pPr>
            <a:r>
              <a:rPr lang="en-US"/>
              <a:t>The precision and recall values are 0.848 and 0.814 respectively, and the model's ROC AUC stands at 0.701. suggesting moderate discrimination ability, but there's room for improvement.</a:t>
            </a:r>
            <a:endParaRPr/>
          </a:p>
        </p:txBody>
      </p:sp>
      <p:sp>
        <p:nvSpPr>
          <p:cNvPr id="343" name="Google Shape;343;g25c4d5746a0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6100cb488e_4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26100cb488e_4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Liang</a:t>
            </a:r>
            <a:endParaRPr/>
          </a:p>
          <a:p>
            <a:pPr marL="0" lvl="0" indent="0" algn="l" rtl="0">
              <a:lnSpc>
                <a:spcPct val="100000"/>
              </a:lnSpc>
              <a:spcBef>
                <a:spcPts val="0"/>
              </a:spcBef>
              <a:spcAft>
                <a:spcPts val="0"/>
              </a:spcAft>
              <a:buClr>
                <a:schemeClr val="dk1"/>
              </a:buClr>
              <a:buSzPts val="1100"/>
              <a:buFont typeface="Arial"/>
              <a:buNone/>
            </a:pPr>
            <a:r>
              <a:rPr lang="en-US"/>
              <a:t>We also evaluated the feature importance derived from the final Random Forest model. The top-2 most predictive features are departure time and arrival time. It suggests that certain times of the day might be more prone to delays due to congestion, air traffic, or other operational factors. Delays at the arrival end can have a cascading effect on subsequent flights and airport operations. Based on correlation matrix, it is expected as these two features also showed the highest correlation coefficients (0.16 for departure time, and 0.05 for arrival time) as in the Phase 2 report.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The third and fourth most important features are daily delay probability and seasonal delay probability. Different hours may experience varying levels of air traffic, weather conditions, or operational challenges.Different seasons can bring about diverse weather conditions and operational demands that affect flight punctuality. These two new features were created from feature engineering phase, where we observed a clear pattern between delays and hour of the day, as well as season of the year. The feature importance chart further confirms the hypothesis that there is a correlation between departure delays and the time of day and the season of flying.</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US"/>
              <a:t>We also noticed that the flight delay is more correlated to TAXI_OUT than TAXI_IN, this is likely because delayed flights usually do not have TAXI_OUT value but only TAXI_IN value. This implies a flight will be likely delayed if it has missing value for TAXI_OUT feature. It is also found that the humidity and precipitation are more useful to predict flight delays than wind direction and sky conditions. We introduced a new holiday feature, however, it turns out there is no strong correlation between flight delay and if the departure date is a holiday or not.</a:t>
            </a:r>
            <a:endParaRPr/>
          </a:p>
        </p:txBody>
      </p:sp>
      <p:sp>
        <p:nvSpPr>
          <p:cNvPr id="352" name="Google Shape;352;g26100cb488e_4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Adam</a:t>
            </a:r>
            <a:endParaRPr/>
          </a:p>
        </p:txBody>
      </p:sp>
      <p:sp>
        <p:nvSpPr>
          <p:cNvPr id="123" name="Google Shape;1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e58e9baaaf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1e58e9baaaf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Liang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compared our results with other teams’ results, overall the model has moderate performance in terms of AUC and F2 score. It is worth noting that our hyperparameters are tuned based on F2 score, which has higher emphasis on the recall metric. That’s why we have relatively lower AUC and accuracy score, but higher recall metric.</a:t>
            </a:r>
            <a:br>
              <a:rPr lang="en-US"/>
            </a:br>
            <a:br>
              <a:rPr lang="en-US"/>
            </a:br>
            <a:r>
              <a:rPr lang="en-US"/>
              <a:t>There are a few improvement areas for this project. The models are trained based based off of data from 2015 to 2019 which predates the pandemic's impact. There might be limitations in the generalizability of the trained model.</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We also hypothesize that flight delay is mainly caused by weather conditions, however, the weather condition data is only available for departure airport but not for arrival airport. Another improvement is using the PageRank instead of outdegree to compute the importance of a given airport. Finally, the model's performance optimization is based on a limited number of hyperparameters, which does not guarantee the best performance for the given training data. A more comprehensive hyperparameter search could be beneficial to further improve the model performance. </a:t>
            </a:r>
            <a:endParaRPr/>
          </a:p>
        </p:txBody>
      </p:sp>
      <p:sp>
        <p:nvSpPr>
          <p:cNvPr id="362" name="Google Shape;362;g1e58e9baaaf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e58e9baaaf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Adam</a:t>
            </a:r>
            <a:endParaRPr/>
          </a:p>
        </p:txBody>
      </p:sp>
      <p:sp>
        <p:nvSpPr>
          <p:cNvPr id="375" name="Google Shape;375;g1e58e9baaaf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5c4d5746a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25c4d5746a0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Adam</a:t>
            </a:r>
            <a:endParaRPr/>
          </a:p>
          <a:p>
            <a:pPr marL="0" lvl="0" indent="0" algn="l" rtl="0">
              <a:lnSpc>
                <a:spcPct val="100000"/>
              </a:lnSpc>
              <a:spcBef>
                <a:spcPts val="0"/>
              </a:spcBef>
              <a:spcAft>
                <a:spcPts val="0"/>
              </a:spcAft>
              <a:buSzPts val="1400"/>
              <a:buNone/>
            </a:pPr>
            <a:r>
              <a:rPr lang="en-US"/>
              <a:t>We explored the correlation between the total execution time and some key deciding factors including data sample size, number of hyperparameters, number of splits of validation sets. As shown in the last column, the execution time per model without any optimization is around 45min. Later we reduced the data sample size and tried using partition and parquet, the execution time is reduced to ~10mins/model, which is slightly higher than expected. Based on the observation, we inferred that it could take 93 hours to run the whole 3-month data if there are 25 hyperprameter values to try. </a:t>
            </a:r>
            <a:endParaRPr/>
          </a:p>
        </p:txBody>
      </p:sp>
      <p:sp>
        <p:nvSpPr>
          <p:cNvPr id="381" name="Google Shape;381;g25c4d5746a0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6100cb488e_4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g26100cb488e_4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Adam</a:t>
            </a:r>
            <a:endParaRPr/>
          </a:p>
        </p:txBody>
      </p:sp>
      <p:sp>
        <p:nvSpPr>
          <p:cNvPr id="389" name="Google Shape;389;g26100cb488e_4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Adam</a:t>
            </a:r>
            <a:endParaRPr/>
          </a:p>
        </p:txBody>
      </p:sp>
      <p:sp>
        <p:nvSpPr>
          <p:cNvPr id="398" name="Google Shape;39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5c60363aef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25c60363aef_2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Adam</a:t>
            </a:r>
            <a:endParaRPr/>
          </a:p>
        </p:txBody>
      </p:sp>
      <p:sp>
        <p:nvSpPr>
          <p:cNvPr id="412" name="Google Shape;412;g25c60363aef_2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Adam</a:t>
            </a:r>
            <a:endParaRPr/>
          </a:p>
        </p:txBody>
      </p:sp>
      <p:sp>
        <p:nvSpPr>
          <p:cNvPr id="143" name="Google Shape;1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Adam</a:t>
            </a:r>
            <a:endParaRPr/>
          </a:p>
        </p:txBody>
      </p:sp>
      <p:sp>
        <p:nvSpPr>
          <p:cNvPr id="155" name="Google Shape;15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e58e9baaaf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Shuo</a:t>
            </a:r>
            <a:endParaRPr/>
          </a:p>
          <a:p>
            <a:pPr marL="0" lvl="0" indent="0" algn="l" rtl="0">
              <a:lnSpc>
                <a:spcPct val="100000"/>
              </a:lnSpc>
              <a:spcBef>
                <a:spcPts val="0"/>
              </a:spcBef>
              <a:spcAft>
                <a:spcPts val="0"/>
              </a:spcAft>
              <a:buSzPts val="1400"/>
              <a:buNone/>
            </a:pPr>
            <a:r>
              <a:rPr lang="en-US"/>
              <a:t>In the EDA steps, we explored a few strategies to improve the signal-to-noise ratio of the data by summarizing the table, checking number of duplicate rows, plotting distribution of missing values for each column, characterizing the label data, and evaluating the correlation between numerical features and label data</a:t>
            </a:r>
            <a:endParaRPr/>
          </a:p>
        </p:txBody>
      </p:sp>
      <p:sp>
        <p:nvSpPr>
          <p:cNvPr id="166" name="Google Shape;166;g1e58e9baaaf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Shuo</a:t>
            </a:r>
            <a:endParaRPr/>
          </a:p>
          <a:p>
            <a:pPr marL="0" lvl="0" indent="0" algn="l" rtl="0">
              <a:lnSpc>
                <a:spcPct val="100000"/>
              </a:lnSpc>
              <a:spcBef>
                <a:spcPts val="0"/>
              </a:spcBef>
              <a:spcAft>
                <a:spcPts val="0"/>
              </a:spcAft>
              <a:buSzPts val="1400"/>
              <a:buNone/>
            </a:pPr>
            <a:r>
              <a:rPr lang="en-US"/>
              <a:t>To further reduce the dimensionality of the data, we plotted the distribution of columns with missing values. As shown in the histogram, half of the columns have more than 60% missing values. We decided to drop the columns with 50%+ missing values. This threshold will be further examined in later phase.</a:t>
            </a:r>
            <a:endParaRPr/>
          </a:p>
        </p:txBody>
      </p:sp>
      <p:sp>
        <p:nvSpPr>
          <p:cNvPr id="171" name="Google Shape;1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c60363aef_2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Shuo</a:t>
            </a:r>
            <a:endParaRPr/>
          </a:p>
          <a:p>
            <a:pPr marL="0" lvl="0" indent="0" algn="l" rtl="0">
              <a:lnSpc>
                <a:spcPct val="100000"/>
              </a:lnSpc>
              <a:spcBef>
                <a:spcPts val="0"/>
              </a:spcBef>
              <a:spcAft>
                <a:spcPts val="0"/>
              </a:spcAft>
              <a:buSzPts val="1400"/>
              <a:buNone/>
            </a:pPr>
            <a:endParaRPr/>
          </a:p>
        </p:txBody>
      </p:sp>
      <p:sp>
        <p:nvSpPr>
          <p:cNvPr id="182" name="Google Shape;182;g25c60363aef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c60363aef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5c60363aef_2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700">
                <a:latin typeface="Arial"/>
                <a:ea typeface="Arial"/>
                <a:cs typeface="Arial"/>
                <a:sym typeface="Arial"/>
              </a:rPr>
              <a:t>Shuo</a:t>
            </a:r>
            <a:endParaRPr sz="1700">
              <a:latin typeface="Arial"/>
              <a:ea typeface="Arial"/>
              <a:cs typeface="Arial"/>
              <a:sym typeface="Arial"/>
            </a:endParaRPr>
          </a:p>
          <a:p>
            <a:pPr marL="457200" lvl="0" indent="-336550" algn="l" rtl="0">
              <a:lnSpc>
                <a:spcPct val="150000"/>
              </a:lnSpc>
              <a:spcBef>
                <a:spcPts val="0"/>
              </a:spcBef>
              <a:spcAft>
                <a:spcPts val="0"/>
              </a:spcAft>
              <a:buClr>
                <a:schemeClr val="dk1"/>
              </a:buClr>
              <a:buSzPts val="1700"/>
              <a:buAutoNum type="arabicPeriod"/>
            </a:pPr>
            <a:r>
              <a:rPr lang="en-US" sz="1700">
                <a:latin typeface="Arial"/>
                <a:ea typeface="Arial"/>
                <a:cs typeface="Arial"/>
                <a:sym typeface="Arial"/>
              </a:rPr>
              <a:t>Transformation for One-Hot encoding</a:t>
            </a:r>
            <a:endParaRPr sz="17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97" name="Google Shape;197;g25c60363aef_2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100cb488e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26100cb488e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Shuo</a:t>
            </a:r>
            <a:endParaRPr/>
          </a:p>
        </p:txBody>
      </p:sp>
      <p:sp>
        <p:nvSpPr>
          <p:cNvPr id="220" name="Google Shape;220;g26100cb488e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16"/>
        <p:cNvGrpSpPr/>
        <p:nvPr/>
      </p:nvGrpSpPr>
      <p:grpSpPr>
        <a:xfrm>
          <a:off x="0" y="0"/>
          <a:ext cx="0" cy="0"/>
          <a:chOff x="0" y="0"/>
          <a:chExt cx="0" cy="0"/>
        </a:xfrm>
      </p:grpSpPr>
      <p:sp>
        <p:nvSpPr>
          <p:cNvPr id="17" name="Google Shape;17;p14"/>
          <p:cNvSpPr/>
          <p:nvPr/>
        </p:nvSpPr>
        <p:spPr>
          <a:xfrm>
            <a:off x="0" y="0"/>
            <a:ext cx="7532914" cy="6858000"/>
          </a:xfrm>
          <a:prstGeom prst="rect">
            <a:avLst/>
          </a:prstGeom>
          <a:solidFill>
            <a:schemeClr val="dk1"/>
          </a:solidFill>
          <a:ln w="12700" cap="flat" cmpd="sng">
            <a:solidFill>
              <a:srgbClr val="B56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Medium"/>
              <a:ea typeface="Libre Franklin Medium"/>
              <a:cs typeface="Libre Franklin Medium"/>
              <a:sym typeface="Libre Franklin Medium"/>
            </a:endParaRPr>
          </a:p>
        </p:txBody>
      </p:sp>
      <p:sp>
        <p:nvSpPr>
          <p:cNvPr id="18" name="Google Shape;18;p14"/>
          <p:cNvSpPr txBox="1">
            <a:spLocks noGrp="1"/>
          </p:cNvSpPr>
          <p:nvPr>
            <p:ph type="title"/>
          </p:nvPr>
        </p:nvSpPr>
        <p:spPr>
          <a:xfrm>
            <a:off x="640078" y="627016"/>
            <a:ext cx="6389027" cy="5601790"/>
          </a:xfrm>
          <a:prstGeom prst="rect">
            <a:avLst/>
          </a:prstGeom>
          <a:noFill/>
          <a:ln>
            <a:noFill/>
          </a:ln>
        </p:spPr>
        <p:txBody>
          <a:bodyPr spcFirstLastPara="1" wrap="square" lIns="91425" tIns="45700" rIns="91425" bIns="45700" anchor="ctr" anchorCtr="0">
            <a:noAutofit/>
          </a:bodyPr>
          <a:lstStyle>
            <a:lvl1pPr lvl="0" algn="r">
              <a:lnSpc>
                <a:spcPct val="101000"/>
              </a:lnSpc>
              <a:spcBef>
                <a:spcPts val="700"/>
              </a:spcBef>
              <a:spcAft>
                <a:spcPts val="0"/>
              </a:spcAft>
              <a:buClr>
                <a:schemeClr val="lt1"/>
              </a:buClr>
              <a:buSzPts val="8000"/>
              <a:buFont typeface="Libre Franklin"/>
              <a:buNone/>
              <a:defRPr sz="8000"/>
            </a:lvl1pPr>
            <a:lvl2pPr lvl="1" algn="l">
              <a:lnSpc>
                <a:spcPct val="100000"/>
              </a:lnSpc>
              <a:spcBef>
                <a:spcPts val="7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4"/>
          <p:cNvSpPr txBox="1">
            <a:spLocks noGrp="1"/>
          </p:cNvSpPr>
          <p:nvPr>
            <p:ph type="body" idx="1"/>
          </p:nvPr>
        </p:nvSpPr>
        <p:spPr>
          <a:xfrm>
            <a:off x="8029797" y="627016"/>
            <a:ext cx="3199034" cy="5590903"/>
          </a:xfrm>
          <a:prstGeom prst="rect">
            <a:avLst/>
          </a:prstGeom>
          <a:noFill/>
          <a:ln>
            <a:noFill/>
          </a:ln>
        </p:spPr>
        <p:txBody>
          <a:bodyPr spcFirstLastPara="1" wrap="square" lIns="91425" tIns="45700" rIns="91425" bIns="45700" anchor="ctr" anchorCtr="0">
            <a:normAutofit/>
          </a:bodyPr>
          <a:lstStyle>
            <a:lvl1pPr marL="457200" lvl="0" indent="-228600" algn="l">
              <a:lnSpc>
                <a:spcPct val="101000"/>
              </a:lnSpc>
              <a:spcBef>
                <a:spcPts val="700"/>
              </a:spcBef>
              <a:spcAft>
                <a:spcPts val="0"/>
              </a:spcAft>
              <a:buClr>
                <a:schemeClr val="dk1"/>
              </a:buClr>
              <a:buSzPts val="2600"/>
              <a:buNone/>
              <a:defRPr sz="2600">
                <a:solidFill>
                  <a:schemeClr val="dk1"/>
                </a:solidFill>
                <a:latin typeface="Libre Franklin Medium"/>
                <a:ea typeface="Libre Franklin Medium"/>
                <a:cs typeface="Libre Franklin Medium"/>
                <a:sym typeface="Libre Franklin Medium"/>
              </a:defRPr>
            </a:lvl1pPr>
            <a:lvl2pPr marL="914400" lvl="1" indent="-228600" algn="l">
              <a:lnSpc>
                <a:spcPct val="101000"/>
              </a:lnSpc>
              <a:spcBef>
                <a:spcPts val="700"/>
              </a:spcBef>
              <a:spcAft>
                <a:spcPts val="0"/>
              </a:spcAft>
              <a:buClr>
                <a:schemeClr val="dk1"/>
              </a:buClr>
              <a:buSzPts val="2300"/>
              <a:buNone/>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960120" y="317814"/>
            <a:ext cx="10268712" cy="17007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3"/>
          <p:cNvSpPr txBox="1">
            <a:spLocks noGrp="1"/>
          </p:cNvSpPr>
          <p:nvPr>
            <p:ph type="body" idx="1"/>
          </p:nvPr>
        </p:nvSpPr>
        <p:spPr>
          <a:xfrm>
            <a:off x="960121" y="2587752"/>
            <a:ext cx="4818888" cy="892048"/>
          </a:xfrm>
          <a:prstGeom prst="rect">
            <a:avLst/>
          </a:prstGeom>
          <a:noFill/>
          <a:ln>
            <a:noFill/>
          </a:ln>
        </p:spPr>
        <p:txBody>
          <a:bodyPr spcFirstLastPara="1" wrap="square" lIns="91425" tIns="45700" rIns="91425" bIns="45700" anchor="ctr" anchorCtr="0">
            <a:normAutofit/>
          </a:bodyPr>
          <a:lstStyle>
            <a:lvl1pPr marL="457200" lvl="0" indent="-228600" algn="l">
              <a:lnSpc>
                <a:spcPct val="101000"/>
              </a:lnSpc>
              <a:spcBef>
                <a:spcPts val="700"/>
              </a:spcBef>
              <a:spcAft>
                <a:spcPts val="0"/>
              </a:spcAft>
              <a:buClr>
                <a:schemeClr val="dk1"/>
              </a:buClr>
              <a:buSzPts val="2600"/>
              <a:buNone/>
              <a:defRPr sz="2600" b="0" cap="none"/>
            </a:lvl1pPr>
            <a:lvl2pPr marL="914400" lvl="1" indent="-228600" algn="l">
              <a:lnSpc>
                <a:spcPct val="101000"/>
              </a:lnSpc>
              <a:spcBef>
                <a:spcPts val="700"/>
              </a:spcBef>
              <a:spcAft>
                <a:spcPts val="0"/>
              </a:spcAft>
              <a:buClr>
                <a:schemeClr val="dk1"/>
              </a:buClr>
              <a:buSzPts val="2000"/>
              <a:buNone/>
              <a:defRPr sz="2000" b="1"/>
            </a:lvl2pPr>
            <a:lvl3pPr marL="1371600" lvl="2" indent="-228600" algn="l">
              <a:lnSpc>
                <a:spcPct val="101000"/>
              </a:lnSpc>
              <a:spcBef>
                <a:spcPts val="400"/>
              </a:spcBef>
              <a:spcAft>
                <a:spcPts val="0"/>
              </a:spcAft>
              <a:buClr>
                <a:schemeClr val="dk1"/>
              </a:buClr>
              <a:buSzPts val="1800"/>
              <a:buNone/>
              <a:defRPr sz="1800" b="1"/>
            </a:lvl3pPr>
            <a:lvl4pPr marL="1828800" lvl="3" indent="-228600" algn="l">
              <a:lnSpc>
                <a:spcPct val="101000"/>
              </a:lnSpc>
              <a:spcBef>
                <a:spcPts val="400"/>
              </a:spcBef>
              <a:spcAft>
                <a:spcPts val="0"/>
              </a:spcAft>
              <a:buClr>
                <a:schemeClr val="dk1"/>
              </a:buClr>
              <a:buSzPts val="1600"/>
              <a:buNone/>
              <a:defRPr sz="1600" b="1"/>
            </a:lvl4pPr>
            <a:lvl5pPr marL="2286000" lvl="4" indent="-228600" algn="l">
              <a:lnSpc>
                <a:spcPct val="101000"/>
              </a:lnSpc>
              <a:spcBef>
                <a:spcPts val="4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23"/>
          <p:cNvSpPr txBox="1">
            <a:spLocks noGrp="1"/>
          </p:cNvSpPr>
          <p:nvPr>
            <p:ph type="body" idx="2"/>
          </p:nvPr>
        </p:nvSpPr>
        <p:spPr>
          <a:xfrm>
            <a:off x="960120" y="3594538"/>
            <a:ext cx="4818888" cy="2586806"/>
          </a:xfrm>
          <a:prstGeom prst="rect">
            <a:avLst/>
          </a:prstGeom>
          <a:noFill/>
          <a:ln>
            <a:noFill/>
          </a:ln>
        </p:spPr>
        <p:txBody>
          <a:bodyPr spcFirstLastPara="1" wrap="square" lIns="91425" tIns="45700" rIns="91425" bIns="45700" anchor="t" anchorCtr="0">
            <a:normAutofit/>
          </a:bodyPr>
          <a:lstStyle>
            <a:lvl1pPr marL="457200" lvl="0" indent="-355600" algn="l">
              <a:lnSpc>
                <a:spcPct val="101000"/>
              </a:lnSpc>
              <a:spcBef>
                <a:spcPts val="700"/>
              </a:spcBef>
              <a:spcAft>
                <a:spcPts val="0"/>
              </a:spcAft>
              <a:buClr>
                <a:schemeClr val="dk1"/>
              </a:buClr>
              <a:buSzPts val="2000"/>
              <a:buFont typeface="Arial"/>
              <a:buChar char="•"/>
              <a:defRPr sz="2000"/>
            </a:lvl1pPr>
            <a:lvl2pPr marL="914400" lvl="1" indent="-342900" algn="l">
              <a:lnSpc>
                <a:spcPct val="101000"/>
              </a:lnSpc>
              <a:spcBef>
                <a:spcPts val="700"/>
              </a:spcBef>
              <a:spcAft>
                <a:spcPts val="0"/>
              </a:spcAft>
              <a:buClr>
                <a:schemeClr val="dk1"/>
              </a:buClr>
              <a:buSzPts val="1800"/>
              <a:buChar char="▪"/>
              <a:defRPr sz="1800"/>
            </a:lvl2pPr>
            <a:lvl3pPr marL="1371600" lvl="2" indent="-317500" algn="l">
              <a:lnSpc>
                <a:spcPct val="101000"/>
              </a:lnSpc>
              <a:spcBef>
                <a:spcPts val="400"/>
              </a:spcBef>
              <a:spcAft>
                <a:spcPts val="0"/>
              </a:spcAft>
              <a:buClr>
                <a:schemeClr val="dk1"/>
              </a:buClr>
              <a:buSzPts val="1400"/>
              <a:buFont typeface="Arial"/>
              <a:buChar char="•"/>
              <a:defRPr sz="1400"/>
            </a:lvl3pPr>
            <a:lvl4pPr marL="1828800" lvl="3" indent="-317500" algn="l">
              <a:lnSpc>
                <a:spcPct val="101000"/>
              </a:lnSpc>
              <a:spcBef>
                <a:spcPts val="400"/>
              </a:spcBef>
              <a:spcAft>
                <a:spcPts val="0"/>
              </a:spcAft>
              <a:buClr>
                <a:schemeClr val="dk1"/>
              </a:buClr>
              <a:buSzPts val="1400"/>
              <a:buChar char="▪"/>
              <a:defRPr sz="1400"/>
            </a:lvl4pPr>
            <a:lvl5pPr marL="2286000" lvl="4" indent="-317500" algn="l">
              <a:lnSpc>
                <a:spcPct val="101000"/>
              </a:lnSpc>
              <a:spcBef>
                <a:spcPts val="400"/>
              </a:spcBef>
              <a:spcAft>
                <a:spcPts val="0"/>
              </a:spcAft>
              <a:buClr>
                <a:schemeClr val="dk1"/>
              </a:buClr>
              <a:buSzPts val="1400"/>
              <a:buFont typeface="Arial"/>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3"/>
          <p:cNvSpPr txBox="1">
            <a:spLocks noGrp="1"/>
          </p:cNvSpPr>
          <p:nvPr>
            <p:ph type="body" idx="3"/>
          </p:nvPr>
        </p:nvSpPr>
        <p:spPr>
          <a:xfrm>
            <a:off x="6409944" y="2587752"/>
            <a:ext cx="4818888" cy="892048"/>
          </a:xfrm>
          <a:prstGeom prst="rect">
            <a:avLst/>
          </a:prstGeom>
          <a:noFill/>
          <a:ln>
            <a:noFill/>
          </a:ln>
        </p:spPr>
        <p:txBody>
          <a:bodyPr spcFirstLastPara="1" wrap="square" lIns="91425" tIns="45700" rIns="91425" bIns="45700" anchor="ctr" anchorCtr="0">
            <a:normAutofit/>
          </a:bodyPr>
          <a:lstStyle>
            <a:lvl1pPr marL="457200" lvl="0" indent="-228600" algn="l">
              <a:lnSpc>
                <a:spcPct val="101000"/>
              </a:lnSpc>
              <a:spcBef>
                <a:spcPts val="700"/>
              </a:spcBef>
              <a:spcAft>
                <a:spcPts val="0"/>
              </a:spcAft>
              <a:buClr>
                <a:schemeClr val="dk1"/>
              </a:buClr>
              <a:buSzPts val="2600"/>
              <a:buNone/>
              <a:defRPr sz="2600" b="0" cap="none"/>
            </a:lvl1pPr>
            <a:lvl2pPr marL="914400" lvl="1" indent="-228600" algn="l">
              <a:lnSpc>
                <a:spcPct val="101000"/>
              </a:lnSpc>
              <a:spcBef>
                <a:spcPts val="700"/>
              </a:spcBef>
              <a:spcAft>
                <a:spcPts val="0"/>
              </a:spcAft>
              <a:buClr>
                <a:schemeClr val="dk1"/>
              </a:buClr>
              <a:buSzPts val="2000"/>
              <a:buNone/>
              <a:defRPr sz="2000" b="1"/>
            </a:lvl2pPr>
            <a:lvl3pPr marL="1371600" lvl="2" indent="-228600" algn="l">
              <a:lnSpc>
                <a:spcPct val="101000"/>
              </a:lnSpc>
              <a:spcBef>
                <a:spcPts val="400"/>
              </a:spcBef>
              <a:spcAft>
                <a:spcPts val="0"/>
              </a:spcAft>
              <a:buClr>
                <a:schemeClr val="dk1"/>
              </a:buClr>
              <a:buSzPts val="1800"/>
              <a:buNone/>
              <a:defRPr sz="1800" b="1"/>
            </a:lvl3pPr>
            <a:lvl4pPr marL="1828800" lvl="3" indent="-228600" algn="l">
              <a:lnSpc>
                <a:spcPct val="101000"/>
              </a:lnSpc>
              <a:spcBef>
                <a:spcPts val="400"/>
              </a:spcBef>
              <a:spcAft>
                <a:spcPts val="0"/>
              </a:spcAft>
              <a:buClr>
                <a:schemeClr val="dk1"/>
              </a:buClr>
              <a:buSzPts val="1600"/>
              <a:buNone/>
              <a:defRPr sz="1600" b="1"/>
            </a:lvl4pPr>
            <a:lvl5pPr marL="2286000" lvl="4" indent="-228600" algn="l">
              <a:lnSpc>
                <a:spcPct val="101000"/>
              </a:lnSpc>
              <a:spcBef>
                <a:spcPts val="4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0" name="Google Shape;100;p23"/>
          <p:cNvSpPr txBox="1">
            <a:spLocks noGrp="1"/>
          </p:cNvSpPr>
          <p:nvPr>
            <p:ph type="body" idx="4"/>
          </p:nvPr>
        </p:nvSpPr>
        <p:spPr>
          <a:xfrm>
            <a:off x="6409944" y="3594538"/>
            <a:ext cx="4818888" cy="2586806"/>
          </a:xfrm>
          <a:prstGeom prst="rect">
            <a:avLst/>
          </a:prstGeom>
          <a:noFill/>
          <a:ln>
            <a:noFill/>
          </a:ln>
        </p:spPr>
        <p:txBody>
          <a:bodyPr spcFirstLastPara="1" wrap="square" lIns="91425" tIns="45700" rIns="91425" bIns="45700" anchor="t" anchorCtr="0">
            <a:normAutofit/>
          </a:bodyPr>
          <a:lstStyle>
            <a:lvl1pPr marL="457200" lvl="0" indent="-355600" algn="l">
              <a:lnSpc>
                <a:spcPct val="101000"/>
              </a:lnSpc>
              <a:spcBef>
                <a:spcPts val="700"/>
              </a:spcBef>
              <a:spcAft>
                <a:spcPts val="0"/>
              </a:spcAft>
              <a:buClr>
                <a:schemeClr val="dk1"/>
              </a:buClr>
              <a:buSzPts val="2000"/>
              <a:buFont typeface="Arial"/>
              <a:buChar char="•"/>
              <a:defRPr sz="2000"/>
            </a:lvl1pPr>
            <a:lvl2pPr marL="914400" lvl="1" indent="-342900" algn="l">
              <a:lnSpc>
                <a:spcPct val="101000"/>
              </a:lnSpc>
              <a:spcBef>
                <a:spcPts val="700"/>
              </a:spcBef>
              <a:spcAft>
                <a:spcPts val="0"/>
              </a:spcAft>
              <a:buClr>
                <a:schemeClr val="dk1"/>
              </a:buClr>
              <a:buSzPts val="1800"/>
              <a:buChar char="▪"/>
              <a:defRPr sz="1800"/>
            </a:lvl2pPr>
            <a:lvl3pPr marL="1371600" lvl="2" indent="-317500" algn="l">
              <a:lnSpc>
                <a:spcPct val="101000"/>
              </a:lnSpc>
              <a:spcBef>
                <a:spcPts val="400"/>
              </a:spcBef>
              <a:spcAft>
                <a:spcPts val="0"/>
              </a:spcAft>
              <a:buClr>
                <a:schemeClr val="dk1"/>
              </a:buClr>
              <a:buSzPts val="1400"/>
              <a:buFont typeface="Arial"/>
              <a:buChar char="•"/>
              <a:defRPr sz="1400"/>
            </a:lvl3pPr>
            <a:lvl4pPr marL="1828800" lvl="3" indent="-317500" algn="l">
              <a:lnSpc>
                <a:spcPct val="101000"/>
              </a:lnSpc>
              <a:spcBef>
                <a:spcPts val="400"/>
              </a:spcBef>
              <a:spcAft>
                <a:spcPts val="0"/>
              </a:spcAft>
              <a:buClr>
                <a:schemeClr val="dk1"/>
              </a:buClr>
              <a:buSzPts val="1400"/>
              <a:buChar char="▪"/>
              <a:defRPr sz="1400"/>
            </a:lvl4pPr>
            <a:lvl5pPr marL="2286000" lvl="4" indent="-317500" algn="l">
              <a:lnSpc>
                <a:spcPct val="101000"/>
              </a:lnSpc>
              <a:spcBef>
                <a:spcPts val="400"/>
              </a:spcBef>
              <a:spcAft>
                <a:spcPts val="0"/>
              </a:spcAft>
              <a:buClr>
                <a:schemeClr val="dk1"/>
              </a:buClr>
              <a:buSzPts val="1400"/>
              <a:buFont typeface="Arial"/>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3"/>
          <p:cNvSpPr txBox="1">
            <a:spLocks noGrp="1"/>
          </p:cNvSpPr>
          <p:nvPr>
            <p:ph type="ftr" idx="11"/>
          </p:nvPr>
        </p:nvSpPr>
        <p:spPr>
          <a:xfrm>
            <a:off x="960120" y="6356350"/>
            <a:ext cx="359340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3"/>
          <p:cNvSpPr txBox="1">
            <a:spLocks noGrp="1"/>
          </p:cNvSpPr>
          <p:nvPr>
            <p:ph type="dt" idx="10"/>
          </p:nvPr>
        </p:nvSpPr>
        <p:spPr>
          <a:xfrm>
            <a:off x="4477512" y="6356350"/>
            <a:ext cx="3236976"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3"/>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3 column ">
  <p:cSld name="Content 3 column ">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960120" y="317814"/>
            <a:ext cx="10268712" cy="17007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4"/>
          <p:cNvSpPr txBox="1">
            <a:spLocks noGrp="1"/>
          </p:cNvSpPr>
          <p:nvPr>
            <p:ph type="body" idx="1"/>
          </p:nvPr>
        </p:nvSpPr>
        <p:spPr>
          <a:xfrm>
            <a:off x="960121" y="2587752"/>
            <a:ext cx="3236976" cy="892048"/>
          </a:xfrm>
          <a:prstGeom prst="rect">
            <a:avLst/>
          </a:prstGeom>
          <a:noFill/>
          <a:ln>
            <a:noFill/>
          </a:ln>
        </p:spPr>
        <p:txBody>
          <a:bodyPr spcFirstLastPara="1" wrap="square" lIns="91425" tIns="45700" rIns="91425" bIns="45700" anchor="ctr" anchorCtr="0">
            <a:normAutofit/>
          </a:bodyPr>
          <a:lstStyle>
            <a:lvl1pPr marL="457200" lvl="0" indent="-228600" algn="l">
              <a:lnSpc>
                <a:spcPct val="101000"/>
              </a:lnSpc>
              <a:spcBef>
                <a:spcPts val="700"/>
              </a:spcBef>
              <a:spcAft>
                <a:spcPts val="0"/>
              </a:spcAft>
              <a:buClr>
                <a:schemeClr val="dk1"/>
              </a:buClr>
              <a:buSzPts val="2600"/>
              <a:buNone/>
              <a:defRPr sz="2600" b="0" cap="none"/>
            </a:lvl1pPr>
            <a:lvl2pPr marL="914400" lvl="1" indent="-228600" algn="l">
              <a:lnSpc>
                <a:spcPct val="101000"/>
              </a:lnSpc>
              <a:spcBef>
                <a:spcPts val="700"/>
              </a:spcBef>
              <a:spcAft>
                <a:spcPts val="0"/>
              </a:spcAft>
              <a:buClr>
                <a:schemeClr val="dk1"/>
              </a:buClr>
              <a:buSzPts val="2000"/>
              <a:buNone/>
              <a:defRPr sz="2000" b="1"/>
            </a:lvl2pPr>
            <a:lvl3pPr marL="1371600" lvl="2" indent="-228600" algn="l">
              <a:lnSpc>
                <a:spcPct val="101000"/>
              </a:lnSpc>
              <a:spcBef>
                <a:spcPts val="400"/>
              </a:spcBef>
              <a:spcAft>
                <a:spcPts val="0"/>
              </a:spcAft>
              <a:buClr>
                <a:schemeClr val="dk1"/>
              </a:buClr>
              <a:buSzPts val="1800"/>
              <a:buNone/>
              <a:defRPr sz="1800" b="1"/>
            </a:lvl3pPr>
            <a:lvl4pPr marL="1828800" lvl="3" indent="-228600" algn="l">
              <a:lnSpc>
                <a:spcPct val="101000"/>
              </a:lnSpc>
              <a:spcBef>
                <a:spcPts val="400"/>
              </a:spcBef>
              <a:spcAft>
                <a:spcPts val="0"/>
              </a:spcAft>
              <a:buClr>
                <a:schemeClr val="dk1"/>
              </a:buClr>
              <a:buSzPts val="1600"/>
              <a:buNone/>
              <a:defRPr sz="1600" b="1"/>
            </a:lvl4pPr>
            <a:lvl5pPr marL="2286000" lvl="4" indent="-228600" algn="l">
              <a:lnSpc>
                <a:spcPct val="101000"/>
              </a:lnSpc>
              <a:spcBef>
                <a:spcPts val="4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24"/>
          <p:cNvSpPr txBox="1">
            <a:spLocks noGrp="1"/>
          </p:cNvSpPr>
          <p:nvPr>
            <p:ph type="body" idx="2"/>
          </p:nvPr>
        </p:nvSpPr>
        <p:spPr>
          <a:xfrm>
            <a:off x="960120" y="3594538"/>
            <a:ext cx="3236976" cy="2586806"/>
          </a:xfrm>
          <a:prstGeom prst="rect">
            <a:avLst/>
          </a:prstGeom>
          <a:noFill/>
          <a:ln>
            <a:noFill/>
          </a:ln>
        </p:spPr>
        <p:txBody>
          <a:bodyPr spcFirstLastPara="1" wrap="square" lIns="91425" tIns="45700" rIns="91425" bIns="45700" anchor="t" anchorCtr="0">
            <a:normAutofit/>
          </a:bodyPr>
          <a:lstStyle>
            <a:lvl1pPr marL="457200" lvl="0" indent="-336550" algn="l">
              <a:lnSpc>
                <a:spcPct val="101000"/>
              </a:lnSpc>
              <a:spcBef>
                <a:spcPts val="700"/>
              </a:spcBef>
              <a:spcAft>
                <a:spcPts val="0"/>
              </a:spcAft>
              <a:buClr>
                <a:schemeClr val="dk1"/>
              </a:buClr>
              <a:buSzPts val="1700"/>
              <a:buFont typeface="Arial"/>
              <a:buChar char="•"/>
              <a:defRPr sz="1700"/>
            </a:lvl1pPr>
            <a:lvl2pPr marL="914400" lvl="1" indent="-342900" algn="l">
              <a:lnSpc>
                <a:spcPct val="101000"/>
              </a:lnSpc>
              <a:spcBef>
                <a:spcPts val="700"/>
              </a:spcBef>
              <a:spcAft>
                <a:spcPts val="0"/>
              </a:spcAft>
              <a:buClr>
                <a:schemeClr val="dk1"/>
              </a:buClr>
              <a:buSzPts val="1800"/>
              <a:buChar char="▪"/>
              <a:defRPr sz="1800"/>
            </a:lvl2pPr>
            <a:lvl3pPr marL="1371600" lvl="2" indent="-317500" algn="l">
              <a:lnSpc>
                <a:spcPct val="101000"/>
              </a:lnSpc>
              <a:spcBef>
                <a:spcPts val="400"/>
              </a:spcBef>
              <a:spcAft>
                <a:spcPts val="0"/>
              </a:spcAft>
              <a:buClr>
                <a:schemeClr val="dk1"/>
              </a:buClr>
              <a:buSzPts val="1400"/>
              <a:buFont typeface="Arial"/>
              <a:buChar char="•"/>
              <a:defRPr sz="1400"/>
            </a:lvl3pPr>
            <a:lvl4pPr marL="1828800" lvl="3" indent="-317500" algn="l">
              <a:lnSpc>
                <a:spcPct val="101000"/>
              </a:lnSpc>
              <a:spcBef>
                <a:spcPts val="400"/>
              </a:spcBef>
              <a:spcAft>
                <a:spcPts val="0"/>
              </a:spcAft>
              <a:buClr>
                <a:schemeClr val="dk1"/>
              </a:buClr>
              <a:buSzPts val="1400"/>
              <a:buChar char="▪"/>
              <a:defRPr sz="1400"/>
            </a:lvl4pPr>
            <a:lvl5pPr marL="2286000" lvl="4" indent="-317500" algn="l">
              <a:lnSpc>
                <a:spcPct val="101000"/>
              </a:lnSpc>
              <a:spcBef>
                <a:spcPts val="400"/>
              </a:spcBef>
              <a:spcAft>
                <a:spcPts val="0"/>
              </a:spcAft>
              <a:buClr>
                <a:schemeClr val="dk1"/>
              </a:buClr>
              <a:buSzPts val="1400"/>
              <a:buFont typeface="Arial"/>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4"/>
          <p:cNvSpPr txBox="1">
            <a:spLocks noGrp="1"/>
          </p:cNvSpPr>
          <p:nvPr>
            <p:ph type="body" idx="3"/>
          </p:nvPr>
        </p:nvSpPr>
        <p:spPr>
          <a:xfrm>
            <a:off x="4477512" y="2587752"/>
            <a:ext cx="3236976" cy="892048"/>
          </a:xfrm>
          <a:prstGeom prst="rect">
            <a:avLst/>
          </a:prstGeom>
          <a:noFill/>
          <a:ln>
            <a:noFill/>
          </a:ln>
        </p:spPr>
        <p:txBody>
          <a:bodyPr spcFirstLastPara="1" wrap="square" lIns="91425" tIns="45700" rIns="91425" bIns="45700" anchor="ctr" anchorCtr="0">
            <a:normAutofit/>
          </a:bodyPr>
          <a:lstStyle>
            <a:lvl1pPr marL="457200" lvl="0" indent="-228600" algn="l">
              <a:lnSpc>
                <a:spcPct val="101000"/>
              </a:lnSpc>
              <a:spcBef>
                <a:spcPts val="700"/>
              </a:spcBef>
              <a:spcAft>
                <a:spcPts val="0"/>
              </a:spcAft>
              <a:buClr>
                <a:schemeClr val="dk1"/>
              </a:buClr>
              <a:buSzPts val="2600"/>
              <a:buNone/>
              <a:defRPr sz="2600" b="0" cap="none"/>
            </a:lvl1pPr>
            <a:lvl2pPr marL="914400" lvl="1" indent="-228600" algn="l">
              <a:lnSpc>
                <a:spcPct val="101000"/>
              </a:lnSpc>
              <a:spcBef>
                <a:spcPts val="700"/>
              </a:spcBef>
              <a:spcAft>
                <a:spcPts val="0"/>
              </a:spcAft>
              <a:buClr>
                <a:schemeClr val="dk1"/>
              </a:buClr>
              <a:buSzPts val="2000"/>
              <a:buNone/>
              <a:defRPr sz="2000" b="1"/>
            </a:lvl2pPr>
            <a:lvl3pPr marL="1371600" lvl="2" indent="-228600" algn="l">
              <a:lnSpc>
                <a:spcPct val="101000"/>
              </a:lnSpc>
              <a:spcBef>
                <a:spcPts val="400"/>
              </a:spcBef>
              <a:spcAft>
                <a:spcPts val="0"/>
              </a:spcAft>
              <a:buClr>
                <a:schemeClr val="dk1"/>
              </a:buClr>
              <a:buSzPts val="1800"/>
              <a:buNone/>
              <a:defRPr sz="1800" b="1"/>
            </a:lvl3pPr>
            <a:lvl4pPr marL="1828800" lvl="3" indent="-228600" algn="l">
              <a:lnSpc>
                <a:spcPct val="101000"/>
              </a:lnSpc>
              <a:spcBef>
                <a:spcPts val="400"/>
              </a:spcBef>
              <a:spcAft>
                <a:spcPts val="0"/>
              </a:spcAft>
              <a:buClr>
                <a:schemeClr val="dk1"/>
              </a:buClr>
              <a:buSzPts val="1600"/>
              <a:buNone/>
              <a:defRPr sz="1600" b="1"/>
            </a:lvl4pPr>
            <a:lvl5pPr marL="2286000" lvl="4" indent="-228600" algn="l">
              <a:lnSpc>
                <a:spcPct val="101000"/>
              </a:lnSpc>
              <a:spcBef>
                <a:spcPts val="4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24"/>
          <p:cNvSpPr txBox="1">
            <a:spLocks noGrp="1"/>
          </p:cNvSpPr>
          <p:nvPr>
            <p:ph type="body" idx="4"/>
          </p:nvPr>
        </p:nvSpPr>
        <p:spPr>
          <a:xfrm>
            <a:off x="4477512" y="3594538"/>
            <a:ext cx="3236976" cy="2586806"/>
          </a:xfrm>
          <a:prstGeom prst="rect">
            <a:avLst/>
          </a:prstGeom>
          <a:noFill/>
          <a:ln>
            <a:noFill/>
          </a:ln>
        </p:spPr>
        <p:txBody>
          <a:bodyPr spcFirstLastPara="1" wrap="square" lIns="91425" tIns="45700" rIns="91425" bIns="45700" anchor="t" anchorCtr="0">
            <a:normAutofit/>
          </a:bodyPr>
          <a:lstStyle>
            <a:lvl1pPr marL="457200" lvl="0" indent="-336550" algn="l">
              <a:lnSpc>
                <a:spcPct val="101000"/>
              </a:lnSpc>
              <a:spcBef>
                <a:spcPts val="700"/>
              </a:spcBef>
              <a:spcAft>
                <a:spcPts val="0"/>
              </a:spcAft>
              <a:buClr>
                <a:schemeClr val="dk1"/>
              </a:buClr>
              <a:buSzPts val="1700"/>
              <a:buFont typeface="Arial"/>
              <a:buChar char="•"/>
              <a:defRPr sz="1700"/>
            </a:lvl1pPr>
            <a:lvl2pPr marL="914400" lvl="1" indent="-342900" algn="l">
              <a:lnSpc>
                <a:spcPct val="101000"/>
              </a:lnSpc>
              <a:spcBef>
                <a:spcPts val="700"/>
              </a:spcBef>
              <a:spcAft>
                <a:spcPts val="0"/>
              </a:spcAft>
              <a:buClr>
                <a:schemeClr val="dk1"/>
              </a:buClr>
              <a:buSzPts val="1800"/>
              <a:buChar char="▪"/>
              <a:defRPr sz="1800"/>
            </a:lvl2pPr>
            <a:lvl3pPr marL="1371600" lvl="2" indent="-317500" algn="l">
              <a:lnSpc>
                <a:spcPct val="101000"/>
              </a:lnSpc>
              <a:spcBef>
                <a:spcPts val="400"/>
              </a:spcBef>
              <a:spcAft>
                <a:spcPts val="0"/>
              </a:spcAft>
              <a:buClr>
                <a:schemeClr val="dk1"/>
              </a:buClr>
              <a:buSzPts val="1400"/>
              <a:buFont typeface="Arial"/>
              <a:buChar char="•"/>
              <a:defRPr sz="1400"/>
            </a:lvl3pPr>
            <a:lvl4pPr marL="1828800" lvl="3" indent="-317500" algn="l">
              <a:lnSpc>
                <a:spcPct val="101000"/>
              </a:lnSpc>
              <a:spcBef>
                <a:spcPts val="400"/>
              </a:spcBef>
              <a:spcAft>
                <a:spcPts val="0"/>
              </a:spcAft>
              <a:buClr>
                <a:schemeClr val="dk1"/>
              </a:buClr>
              <a:buSzPts val="1400"/>
              <a:buChar char="▪"/>
              <a:defRPr sz="1400"/>
            </a:lvl4pPr>
            <a:lvl5pPr marL="2286000" lvl="4" indent="-317500" algn="l">
              <a:lnSpc>
                <a:spcPct val="101000"/>
              </a:lnSpc>
              <a:spcBef>
                <a:spcPts val="400"/>
              </a:spcBef>
              <a:spcAft>
                <a:spcPts val="0"/>
              </a:spcAft>
              <a:buClr>
                <a:schemeClr val="dk1"/>
              </a:buClr>
              <a:buSzPts val="1400"/>
              <a:buFont typeface="Arial"/>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4"/>
          <p:cNvSpPr txBox="1">
            <a:spLocks noGrp="1"/>
          </p:cNvSpPr>
          <p:nvPr>
            <p:ph type="body" idx="5"/>
          </p:nvPr>
        </p:nvSpPr>
        <p:spPr>
          <a:xfrm>
            <a:off x="7994903" y="2587752"/>
            <a:ext cx="3236976" cy="892048"/>
          </a:xfrm>
          <a:prstGeom prst="rect">
            <a:avLst/>
          </a:prstGeom>
          <a:noFill/>
          <a:ln>
            <a:noFill/>
          </a:ln>
        </p:spPr>
        <p:txBody>
          <a:bodyPr spcFirstLastPara="1" wrap="square" lIns="91425" tIns="45700" rIns="91425" bIns="45700" anchor="ctr" anchorCtr="0">
            <a:normAutofit/>
          </a:bodyPr>
          <a:lstStyle>
            <a:lvl1pPr marL="457200" lvl="0" indent="-228600" algn="l">
              <a:lnSpc>
                <a:spcPct val="101000"/>
              </a:lnSpc>
              <a:spcBef>
                <a:spcPts val="700"/>
              </a:spcBef>
              <a:spcAft>
                <a:spcPts val="0"/>
              </a:spcAft>
              <a:buClr>
                <a:schemeClr val="dk1"/>
              </a:buClr>
              <a:buSzPts val="2600"/>
              <a:buNone/>
              <a:defRPr sz="2600" b="0" cap="none"/>
            </a:lvl1pPr>
            <a:lvl2pPr marL="914400" lvl="1" indent="-228600" algn="l">
              <a:lnSpc>
                <a:spcPct val="101000"/>
              </a:lnSpc>
              <a:spcBef>
                <a:spcPts val="700"/>
              </a:spcBef>
              <a:spcAft>
                <a:spcPts val="0"/>
              </a:spcAft>
              <a:buClr>
                <a:schemeClr val="dk1"/>
              </a:buClr>
              <a:buSzPts val="2000"/>
              <a:buNone/>
              <a:defRPr sz="2000" b="1"/>
            </a:lvl2pPr>
            <a:lvl3pPr marL="1371600" lvl="2" indent="-228600" algn="l">
              <a:lnSpc>
                <a:spcPct val="101000"/>
              </a:lnSpc>
              <a:spcBef>
                <a:spcPts val="400"/>
              </a:spcBef>
              <a:spcAft>
                <a:spcPts val="0"/>
              </a:spcAft>
              <a:buClr>
                <a:schemeClr val="dk1"/>
              </a:buClr>
              <a:buSzPts val="1800"/>
              <a:buNone/>
              <a:defRPr sz="1800" b="1"/>
            </a:lvl3pPr>
            <a:lvl4pPr marL="1828800" lvl="3" indent="-228600" algn="l">
              <a:lnSpc>
                <a:spcPct val="101000"/>
              </a:lnSpc>
              <a:spcBef>
                <a:spcPts val="400"/>
              </a:spcBef>
              <a:spcAft>
                <a:spcPts val="0"/>
              </a:spcAft>
              <a:buClr>
                <a:schemeClr val="dk1"/>
              </a:buClr>
              <a:buSzPts val="1600"/>
              <a:buNone/>
              <a:defRPr sz="1600" b="1"/>
            </a:lvl4pPr>
            <a:lvl5pPr marL="2286000" lvl="4" indent="-228600" algn="l">
              <a:lnSpc>
                <a:spcPct val="101000"/>
              </a:lnSpc>
              <a:spcBef>
                <a:spcPts val="4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1" name="Google Shape;111;p24"/>
          <p:cNvSpPr txBox="1">
            <a:spLocks noGrp="1"/>
          </p:cNvSpPr>
          <p:nvPr>
            <p:ph type="body" idx="6"/>
          </p:nvPr>
        </p:nvSpPr>
        <p:spPr>
          <a:xfrm>
            <a:off x="7994903" y="3594538"/>
            <a:ext cx="3236976" cy="2586806"/>
          </a:xfrm>
          <a:prstGeom prst="rect">
            <a:avLst/>
          </a:prstGeom>
          <a:noFill/>
          <a:ln>
            <a:noFill/>
          </a:ln>
        </p:spPr>
        <p:txBody>
          <a:bodyPr spcFirstLastPara="1" wrap="square" lIns="91425" tIns="45700" rIns="91425" bIns="45700" anchor="t" anchorCtr="0">
            <a:normAutofit/>
          </a:bodyPr>
          <a:lstStyle>
            <a:lvl1pPr marL="457200" lvl="0" indent="-336550" algn="l">
              <a:lnSpc>
                <a:spcPct val="101000"/>
              </a:lnSpc>
              <a:spcBef>
                <a:spcPts val="700"/>
              </a:spcBef>
              <a:spcAft>
                <a:spcPts val="0"/>
              </a:spcAft>
              <a:buClr>
                <a:schemeClr val="dk1"/>
              </a:buClr>
              <a:buSzPts val="1700"/>
              <a:buFont typeface="Arial"/>
              <a:buChar char="•"/>
              <a:defRPr sz="1700"/>
            </a:lvl1pPr>
            <a:lvl2pPr marL="914400" lvl="1" indent="-342900" algn="l">
              <a:lnSpc>
                <a:spcPct val="101000"/>
              </a:lnSpc>
              <a:spcBef>
                <a:spcPts val="700"/>
              </a:spcBef>
              <a:spcAft>
                <a:spcPts val="0"/>
              </a:spcAft>
              <a:buClr>
                <a:schemeClr val="dk1"/>
              </a:buClr>
              <a:buSzPts val="1800"/>
              <a:buChar char="▪"/>
              <a:defRPr sz="1800"/>
            </a:lvl2pPr>
            <a:lvl3pPr marL="1371600" lvl="2" indent="-317500" algn="l">
              <a:lnSpc>
                <a:spcPct val="101000"/>
              </a:lnSpc>
              <a:spcBef>
                <a:spcPts val="400"/>
              </a:spcBef>
              <a:spcAft>
                <a:spcPts val="0"/>
              </a:spcAft>
              <a:buClr>
                <a:schemeClr val="dk1"/>
              </a:buClr>
              <a:buSzPts val="1400"/>
              <a:buFont typeface="Arial"/>
              <a:buChar char="•"/>
              <a:defRPr sz="1400"/>
            </a:lvl3pPr>
            <a:lvl4pPr marL="1828800" lvl="3" indent="-317500" algn="l">
              <a:lnSpc>
                <a:spcPct val="101000"/>
              </a:lnSpc>
              <a:spcBef>
                <a:spcPts val="400"/>
              </a:spcBef>
              <a:spcAft>
                <a:spcPts val="0"/>
              </a:spcAft>
              <a:buClr>
                <a:schemeClr val="dk1"/>
              </a:buClr>
              <a:buSzPts val="1400"/>
              <a:buChar char="▪"/>
              <a:defRPr sz="1400"/>
            </a:lvl4pPr>
            <a:lvl5pPr marL="2286000" lvl="4" indent="-317500" algn="l">
              <a:lnSpc>
                <a:spcPct val="101000"/>
              </a:lnSpc>
              <a:spcBef>
                <a:spcPts val="400"/>
              </a:spcBef>
              <a:spcAft>
                <a:spcPts val="0"/>
              </a:spcAft>
              <a:buClr>
                <a:schemeClr val="dk1"/>
              </a:buClr>
              <a:buSzPts val="1400"/>
              <a:buFont typeface="Arial"/>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4"/>
          <p:cNvSpPr txBox="1">
            <a:spLocks noGrp="1"/>
          </p:cNvSpPr>
          <p:nvPr>
            <p:ph type="ftr" idx="11"/>
          </p:nvPr>
        </p:nvSpPr>
        <p:spPr>
          <a:xfrm>
            <a:off x="960120" y="6356350"/>
            <a:ext cx="3417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4"/>
          <p:cNvSpPr txBox="1">
            <a:spLocks noGrp="1"/>
          </p:cNvSpPr>
          <p:nvPr>
            <p:ph type="dt" idx="10"/>
          </p:nvPr>
        </p:nvSpPr>
        <p:spPr>
          <a:xfrm>
            <a:off x="4477512" y="6356350"/>
            <a:ext cx="3236976"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4"/>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0"/>
        <p:cNvGrpSpPr/>
        <p:nvPr/>
      </p:nvGrpSpPr>
      <p:grpSpPr>
        <a:xfrm>
          <a:off x="0" y="0"/>
          <a:ext cx="0" cy="0"/>
          <a:chOff x="0" y="0"/>
          <a:chExt cx="0" cy="0"/>
        </a:xfrm>
      </p:grpSpPr>
      <p:sp>
        <p:nvSpPr>
          <p:cNvPr id="21" name="Google Shape;21;p15"/>
          <p:cNvSpPr txBox="1">
            <a:spLocks noGrp="1"/>
          </p:cNvSpPr>
          <p:nvPr>
            <p:ph type="title"/>
          </p:nvPr>
        </p:nvSpPr>
        <p:spPr>
          <a:xfrm>
            <a:off x="960120" y="317814"/>
            <a:ext cx="10268712" cy="17007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5"/>
          <p:cNvSpPr>
            <a:spLocks noGrp="1"/>
          </p:cNvSpPr>
          <p:nvPr>
            <p:ph type="pic" idx="2"/>
          </p:nvPr>
        </p:nvSpPr>
        <p:spPr>
          <a:xfrm>
            <a:off x="1066800" y="3048000"/>
            <a:ext cx="1790700" cy="1790700"/>
          </a:xfrm>
          <a:prstGeom prst="rect">
            <a:avLst/>
          </a:prstGeom>
          <a:noFill/>
          <a:ln>
            <a:noFill/>
          </a:ln>
        </p:spPr>
      </p:sp>
      <p:sp>
        <p:nvSpPr>
          <p:cNvPr id="23" name="Google Shape;23;p15"/>
          <p:cNvSpPr>
            <a:spLocks noGrp="1"/>
          </p:cNvSpPr>
          <p:nvPr>
            <p:ph type="pic" idx="3"/>
          </p:nvPr>
        </p:nvSpPr>
        <p:spPr>
          <a:xfrm>
            <a:off x="3821762" y="3048000"/>
            <a:ext cx="1790700" cy="1790700"/>
          </a:xfrm>
          <a:prstGeom prst="rect">
            <a:avLst/>
          </a:prstGeom>
          <a:noFill/>
          <a:ln>
            <a:noFill/>
          </a:ln>
        </p:spPr>
      </p:sp>
      <p:sp>
        <p:nvSpPr>
          <p:cNvPr id="24" name="Google Shape;24;p15"/>
          <p:cNvSpPr>
            <a:spLocks noGrp="1"/>
          </p:cNvSpPr>
          <p:nvPr>
            <p:ph type="pic" idx="4"/>
          </p:nvPr>
        </p:nvSpPr>
        <p:spPr>
          <a:xfrm>
            <a:off x="6576021" y="3048000"/>
            <a:ext cx="1790700" cy="1790700"/>
          </a:xfrm>
          <a:prstGeom prst="rect">
            <a:avLst/>
          </a:prstGeom>
          <a:noFill/>
          <a:ln>
            <a:noFill/>
          </a:ln>
        </p:spPr>
      </p:sp>
      <p:sp>
        <p:nvSpPr>
          <p:cNvPr id="25" name="Google Shape;25;p15"/>
          <p:cNvSpPr>
            <a:spLocks noGrp="1"/>
          </p:cNvSpPr>
          <p:nvPr>
            <p:ph type="pic" idx="5"/>
          </p:nvPr>
        </p:nvSpPr>
        <p:spPr>
          <a:xfrm>
            <a:off x="9334500" y="3048000"/>
            <a:ext cx="1790700" cy="1790700"/>
          </a:xfrm>
          <a:prstGeom prst="rect">
            <a:avLst/>
          </a:prstGeom>
          <a:noFill/>
          <a:ln>
            <a:noFill/>
          </a:ln>
        </p:spPr>
      </p:sp>
      <p:sp>
        <p:nvSpPr>
          <p:cNvPr id="26" name="Google Shape;26;p15"/>
          <p:cNvSpPr txBox="1">
            <a:spLocks noGrp="1"/>
          </p:cNvSpPr>
          <p:nvPr>
            <p:ph type="body" idx="1"/>
          </p:nvPr>
        </p:nvSpPr>
        <p:spPr>
          <a:xfrm>
            <a:off x="1066800" y="5124103"/>
            <a:ext cx="1790700" cy="350292"/>
          </a:xfrm>
          <a:prstGeom prst="rect">
            <a:avLst/>
          </a:prstGeom>
          <a:noFill/>
          <a:ln>
            <a:noFill/>
          </a:ln>
        </p:spPr>
        <p:txBody>
          <a:bodyPr spcFirstLastPara="1" wrap="square" lIns="91425" tIns="45700" rIns="91425" bIns="45700" anchor="t" anchorCtr="0">
            <a:normAutofit/>
          </a:bodyPr>
          <a:lstStyle>
            <a:lvl1pPr marL="457200" lvl="0" indent="-228600" algn="ctr">
              <a:lnSpc>
                <a:spcPct val="101000"/>
              </a:lnSpc>
              <a:spcBef>
                <a:spcPts val="700"/>
              </a:spcBef>
              <a:spcAft>
                <a:spcPts val="0"/>
              </a:spcAft>
              <a:buClr>
                <a:schemeClr val="dk1"/>
              </a:buClr>
              <a:buSzPts val="1800"/>
              <a:buNone/>
              <a:defRPr sz="1800">
                <a:solidFill>
                  <a:schemeClr val="dk1"/>
                </a:solidFill>
                <a:latin typeface="Libre Franklin Medium"/>
                <a:ea typeface="Libre Franklin Medium"/>
                <a:cs typeface="Libre Franklin Medium"/>
                <a:sym typeface="Libre Franklin Medium"/>
              </a:defRPr>
            </a:lvl1pPr>
            <a:lvl2pPr marL="914400" lvl="1" indent="-228600" algn="l">
              <a:lnSpc>
                <a:spcPct val="101000"/>
              </a:lnSpc>
              <a:spcBef>
                <a:spcPts val="700"/>
              </a:spcBef>
              <a:spcAft>
                <a:spcPts val="0"/>
              </a:spcAft>
              <a:buClr>
                <a:schemeClr val="dk1"/>
              </a:buClr>
              <a:buSzPts val="2300"/>
              <a:buNone/>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5"/>
          <p:cNvSpPr txBox="1">
            <a:spLocks noGrp="1"/>
          </p:cNvSpPr>
          <p:nvPr>
            <p:ph type="body" idx="6"/>
          </p:nvPr>
        </p:nvSpPr>
        <p:spPr>
          <a:xfrm>
            <a:off x="1066800" y="5458421"/>
            <a:ext cx="1790700" cy="350292"/>
          </a:xfrm>
          <a:prstGeom prst="rect">
            <a:avLst/>
          </a:prstGeom>
          <a:noFill/>
          <a:ln>
            <a:noFill/>
          </a:ln>
        </p:spPr>
        <p:txBody>
          <a:bodyPr spcFirstLastPara="1" wrap="square" lIns="91425" tIns="45700" rIns="91425" bIns="45700" anchor="t" anchorCtr="0">
            <a:noAutofit/>
          </a:bodyPr>
          <a:lstStyle>
            <a:lvl1pPr marL="457200" lvl="0" indent="-228600" algn="ctr">
              <a:lnSpc>
                <a:spcPct val="101000"/>
              </a:lnSpc>
              <a:spcBef>
                <a:spcPts val="700"/>
              </a:spcBef>
              <a:spcAft>
                <a:spcPts val="0"/>
              </a:spcAft>
              <a:buClr>
                <a:schemeClr val="dk1"/>
              </a:buClr>
              <a:buSzPts val="1400"/>
              <a:buNone/>
              <a:defRPr sz="1400">
                <a:solidFill>
                  <a:schemeClr val="dk1"/>
                </a:solidFill>
                <a:latin typeface="Libre Franklin Medium"/>
                <a:ea typeface="Libre Franklin Medium"/>
                <a:cs typeface="Libre Franklin Medium"/>
                <a:sym typeface="Libre Franklin Medium"/>
              </a:defRPr>
            </a:lvl1pPr>
            <a:lvl2pPr marL="914400" lvl="1" indent="-228600" algn="l">
              <a:lnSpc>
                <a:spcPct val="101000"/>
              </a:lnSpc>
              <a:spcBef>
                <a:spcPts val="700"/>
              </a:spcBef>
              <a:spcAft>
                <a:spcPts val="0"/>
              </a:spcAft>
              <a:buClr>
                <a:schemeClr val="dk1"/>
              </a:buClr>
              <a:buSzPts val="2300"/>
              <a:buNone/>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5"/>
          <p:cNvSpPr txBox="1">
            <a:spLocks noGrp="1"/>
          </p:cNvSpPr>
          <p:nvPr>
            <p:ph type="body" idx="7"/>
          </p:nvPr>
        </p:nvSpPr>
        <p:spPr>
          <a:xfrm>
            <a:off x="3821762" y="5124103"/>
            <a:ext cx="1790700" cy="350292"/>
          </a:xfrm>
          <a:prstGeom prst="rect">
            <a:avLst/>
          </a:prstGeom>
          <a:noFill/>
          <a:ln>
            <a:noFill/>
          </a:ln>
        </p:spPr>
        <p:txBody>
          <a:bodyPr spcFirstLastPara="1" wrap="square" lIns="91425" tIns="45700" rIns="91425" bIns="45700" anchor="t" anchorCtr="0">
            <a:normAutofit/>
          </a:bodyPr>
          <a:lstStyle>
            <a:lvl1pPr marL="457200" lvl="0" indent="-228600" algn="ctr">
              <a:lnSpc>
                <a:spcPct val="101000"/>
              </a:lnSpc>
              <a:spcBef>
                <a:spcPts val="700"/>
              </a:spcBef>
              <a:spcAft>
                <a:spcPts val="0"/>
              </a:spcAft>
              <a:buClr>
                <a:schemeClr val="dk1"/>
              </a:buClr>
              <a:buSzPts val="1800"/>
              <a:buNone/>
              <a:defRPr sz="1800">
                <a:solidFill>
                  <a:schemeClr val="dk1"/>
                </a:solidFill>
                <a:latin typeface="Libre Franklin Medium"/>
                <a:ea typeface="Libre Franklin Medium"/>
                <a:cs typeface="Libre Franklin Medium"/>
                <a:sym typeface="Libre Franklin Medium"/>
              </a:defRPr>
            </a:lvl1pPr>
            <a:lvl2pPr marL="914400" lvl="1" indent="-228600" algn="l">
              <a:lnSpc>
                <a:spcPct val="101000"/>
              </a:lnSpc>
              <a:spcBef>
                <a:spcPts val="700"/>
              </a:spcBef>
              <a:spcAft>
                <a:spcPts val="0"/>
              </a:spcAft>
              <a:buClr>
                <a:schemeClr val="dk1"/>
              </a:buClr>
              <a:buSzPts val="2300"/>
              <a:buNone/>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5"/>
          <p:cNvSpPr txBox="1">
            <a:spLocks noGrp="1"/>
          </p:cNvSpPr>
          <p:nvPr>
            <p:ph type="body" idx="8"/>
          </p:nvPr>
        </p:nvSpPr>
        <p:spPr>
          <a:xfrm>
            <a:off x="3821762" y="5458421"/>
            <a:ext cx="1790700" cy="350292"/>
          </a:xfrm>
          <a:prstGeom prst="rect">
            <a:avLst/>
          </a:prstGeom>
          <a:noFill/>
          <a:ln>
            <a:noFill/>
          </a:ln>
        </p:spPr>
        <p:txBody>
          <a:bodyPr spcFirstLastPara="1" wrap="square" lIns="91425" tIns="45700" rIns="91425" bIns="45700" anchor="t" anchorCtr="0">
            <a:noAutofit/>
          </a:bodyPr>
          <a:lstStyle>
            <a:lvl1pPr marL="457200" lvl="0" indent="-228600" algn="ctr">
              <a:lnSpc>
                <a:spcPct val="101000"/>
              </a:lnSpc>
              <a:spcBef>
                <a:spcPts val="700"/>
              </a:spcBef>
              <a:spcAft>
                <a:spcPts val="0"/>
              </a:spcAft>
              <a:buClr>
                <a:schemeClr val="dk1"/>
              </a:buClr>
              <a:buSzPts val="1400"/>
              <a:buNone/>
              <a:defRPr sz="1400">
                <a:solidFill>
                  <a:schemeClr val="dk1"/>
                </a:solidFill>
                <a:latin typeface="Libre Franklin Medium"/>
                <a:ea typeface="Libre Franklin Medium"/>
                <a:cs typeface="Libre Franklin Medium"/>
                <a:sym typeface="Libre Franklin Medium"/>
              </a:defRPr>
            </a:lvl1pPr>
            <a:lvl2pPr marL="914400" lvl="1" indent="-228600" algn="l">
              <a:lnSpc>
                <a:spcPct val="101000"/>
              </a:lnSpc>
              <a:spcBef>
                <a:spcPts val="700"/>
              </a:spcBef>
              <a:spcAft>
                <a:spcPts val="0"/>
              </a:spcAft>
              <a:buClr>
                <a:schemeClr val="dk1"/>
              </a:buClr>
              <a:buSzPts val="2300"/>
              <a:buNone/>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5"/>
          <p:cNvSpPr txBox="1">
            <a:spLocks noGrp="1"/>
          </p:cNvSpPr>
          <p:nvPr>
            <p:ph type="body" idx="9"/>
          </p:nvPr>
        </p:nvSpPr>
        <p:spPr>
          <a:xfrm>
            <a:off x="6576021" y="5124103"/>
            <a:ext cx="1790700" cy="350292"/>
          </a:xfrm>
          <a:prstGeom prst="rect">
            <a:avLst/>
          </a:prstGeom>
          <a:noFill/>
          <a:ln>
            <a:noFill/>
          </a:ln>
        </p:spPr>
        <p:txBody>
          <a:bodyPr spcFirstLastPara="1" wrap="square" lIns="91425" tIns="45700" rIns="91425" bIns="45700" anchor="t" anchorCtr="0">
            <a:normAutofit/>
          </a:bodyPr>
          <a:lstStyle>
            <a:lvl1pPr marL="457200" lvl="0" indent="-228600" algn="ctr">
              <a:lnSpc>
                <a:spcPct val="101000"/>
              </a:lnSpc>
              <a:spcBef>
                <a:spcPts val="700"/>
              </a:spcBef>
              <a:spcAft>
                <a:spcPts val="0"/>
              </a:spcAft>
              <a:buClr>
                <a:schemeClr val="dk1"/>
              </a:buClr>
              <a:buSzPts val="1800"/>
              <a:buNone/>
              <a:defRPr sz="1800">
                <a:solidFill>
                  <a:schemeClr val="dk1"/>
                </a:solidFill>
                <a:latin typeface="Libre Franklin Medium"/>
                <a:ea typeface="Libre Franklin Medium"/>
                <a:cs typeface="Libre Franklin Medium"/>
                <a:sym typeface="Libre Franklin Medium"/>
              </a:defRPr>
            </a:lvl1pPr>
            <a:lvl2pPr marL="914400" lvl="1" indent="-228600" algn="l">
              <a:lnSpc>
                <a:spcPct val="101000"/>
              </a:lnSpc>
              <a:spcBef>
                <a:spcPts val="700"/>
              </a:spcBef>
              <a:spcAft>
                <a:spcPts val="0"/>
              </a:spcAft>
              <a:buClr>
                <a:schemeClr val="dk1"/>
              </a:buClr>
              <a:buSzPts val="2300"/>
              <a:buNone/>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5"/>
          <p:cNvSpPr txBox="1">
            <a:spLocks noGrp="1"/>
          </p:cNvSpPr>
          <p:nvPr>
            <p:ph type="body" idx="13"/>
          </p:nvPr>
        </p:nvSpPr>
        <p:spPr>
          <a:xfrm>
            <a:off x="6576021" y="5458421"/>
            <a:ext cx="1790700" cy="350292"/>
          </a:xfrm>
          <a:prstGeom prst="rect">
            <a:avLst/>
          </a:prstGeom>
          <a:noFill/>
          <a:ln>
            <a:noFill/>
          </a:ln>
        </p:spPr>
        <p:txBody>
          <a:bodyPr spcFirstLastPara="1" wrap="square" lIns="91425" tIns="45700" rIns="91425" bIns="45700" anchor="t" anchorCtr="0">
            <a:noAutofit/>
          </a:bodyPr>
          <a:lstStyle>
            <a:lvl1pPr marL="457200" lvl="0" indent="-228600" algn="ctr">
              <a:lnSpc>
                <a:spcPct val="101000"/>
              </a:lnSpc>
              <a:spcBef>
                <a:spcPts val="700"/>
              </a:spcBef>
              <a:spcAft>
                <a:spcPts val="0"/>
              </a:spcAft>
              <a:buClr>
                <a:schemeClr val="dk1"/>
              </a:buClr>
              <a:buSzPts val="1400"/>
              <a:buNone/>
              <a:defRPr sz="1400">
                <a:solidFill>
                  <a:schemeClr val="dk1"/>
                </a:solidFill>
                <a:latin typeface="Libre Franklin Medium"/>
                <a:ea typeface="Libre Franklin Medium"/>
                <a:cs typeface="Libre Franklin Medium"/>
                <a:sym typeface="Libre Franklin Medium"/>
              </a:defRPr>
            </a:lvl1pPr>
            <a:lvl2pPr marL="914400" lvl="1" indent="-228600" algn="l">
              <a:lnSpc>
                <a:spcPct val="101000"/>
              </a:lnSpc>
              <a:spcBef>
                <a:spcPts val="700"/>
              </a:spcBef>
              <a:spcAft>
                <a:spcPts val="0"/>
              </a:spcAft>
              <a:buClr>
                <a:schemeClr val="dk1"/>
              </a:buClr>
              <a:buSzPts val="2300"/>
              <a:buNone/>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5"/>
          <p:cNvSpPr txBox="1">
            <a:spLocks noGrp="1"/>
          </p:cNvSpPr>
          <p:nvPr>
            <p:ph type="body" idx="14"/>
          </p:nvPr>
        </p:nvSpPr>
        <p:spPr>
          <a:xfrm>
            <a:off x="9334500" y="5124103"/>
            <a:ext cx="1790700" cy="350292"/>
          </a:xfrm>
          <a:prstGeom prst="rect">
            <a:avLst/>
          </a:prstGeom>
          <a:noFill/>
          <a:ln>
            <a:noFill/>
          </a:ln>
        </p:spPr>
        <p:txBody>
          <a:bodyPr spcFirstLastPara="1" wrap="square" lIns="91425" tIns="45700" rIns="91425" bIns="45700" anchor="t" anchorCtr="0">
            <a:normAutofit/>
          </a:bodyPr>
          <a:lstStyle>
            <a:lvl1pPr marL="457200" lvl="0" indent="-228600" algn="ctr">
              <a:lnSpc>
                <a:spcPct val="101000"/>
              </a:lnSpc>
              <a:spcBef>
                <a:spcPts val="700"/>
              </a:spcBef>
              <a:spcAft>
                <a:spcPts val="0"/>
              </a:spcAft>
              <a:buClr>
                <a:schemeClr val="dk1"/>
              </a:buClr>
              <a:buSzPts val="1800"/>
              <a:buNone/>
              <a:defRPr sz="1800">
                <a:solidFill>
                  <a:schemeClr val="dk1"/>
                </a:solidFill>
                <a:latin typeface="Libre Franklin Medium"/>
                <a:ea typeface="Libre Franklin Medium"/>
                <a:cs typeface="Libre Franklin Medium"/>
                <a:sym typeface="Libre Franklin Medium"/>
              </a:defRPr>
            </a:lvl1pPr>
            <a:lvl2pPr marL="914400" lvl="1" indent="-228600" algn="l">
              <a:lnSpc>
                <a:spcPct val="101000"/>
              </a:lnSpc>
              <a:spcBef>
                <a:spcPts val="700"/>
              </a:spcBef>
              <a:spcAft>
                <a:spcPts val="0"/>
              </a:spcAft>
              <a:buClr>
                <a:schemeClr val="dk1"/>
              </a:buClr>
              <a:buSzPts val="2300"/>
              <a:buNone/>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5"/>
          <p:cNvSpPr txBox="1">
            <a:spLocks noGrp="1"/>
          </p:cNvSpPr>
          <p:nvPr>
            <p:ph type="body" idx="15"/>
          </p:nvPr>
        </p:nvSpPr>
        <p:spPr>
          <a:xfrm>
            <a:off x="9334500" y="5458421"/>
            <a:ext cx="1790700" cy="350292"/>
          </a:xfrm>
          <a:prstGeom prst="rect">
            <a:avLst/>
          </a:prstGeom>
          <a:noFill/>
          <a:ln>
            <a:noFill/>
          </a:ln>
        </p:spPr>
        <p:txBody>
          <a:bodyPr spcFirstLastPara="1" wrap="square" lIns="91425" tIns="45700" rIns="91425" bIns="45700" anchor="t" anchorCtr="0">
            <a:noAutofit/>
          </a:bodyPr>
          <a:lstStyle>
            <a:lvl1pPr marL="457200" lvl="0" indent="-228600" algn="ctr">
              <a:lnSpc>
                <a:spcPct val="101000"/>
              </a:lnSpc>
              <a:spcBef>
                <a:spcPts val="700"/>
              </a:spcBef>
              <a:spcAft>
                <a:spcPts val="0"/>
              </a:spcAft>
              <a:buClr>
                <a:schemeClr val="dk1"/>
              </a:buClr>
              <a:buSzPts val="1400"/>
              <a:buNone/>
              <a:defRPr sz="1400">
                <a:solidFill>
                  <a:schemeClr val="dk1"/>
                </a:solidFill>
                <a:latin typeface="Libre Franklin Medium"/>
                <a:ea typeface="Libre Franklin Medium"/>
                <a:cs typeface="Libre Franklin Medium"/>
                <a:sym typeface="Libre Franklin Medium"/>
              </a:defRPr>
            </a:lvl1pPr>
            <a:lvl2pPr marL="914400" lvl="1" indent="-228600" algn="l">
              <a:lnSpc>
                <a:spcPct val="101000"/>
              </a:lnSpc>
              <a:spcBef>
                <a:spcPts val="700"/>
              </a:spcBef>
              <a:spcAft>
                <a:spcPts val="0"/>
              </a:spcAft>
              <a:buClr>
                <a:schemeClr val="dk1"/>
              </a:buClr>
              <a:buSzPts val="2300"/>
              <a:buNone/>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5"/>
          <p:cNvSpPr txBox="1">
            <a:spLocks noGrp="1"/>
          </p:cNvSpPr>
          <p:nvPr>
            <p:ph type="ftr" idx="11"/>
          </p:nvPr>
        </p:nvSpPr>
        <p:spPr>
          <a:xfrm>
            <a:off x="960120" y="6356350"/>
            <a:ext cx="341791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dt" idx="10"/>
          </p:nvPr>
        </p:nvSpPr>
        <p:spPr>
          <a:xfrm>
            <a:off x="4477512" y="6356350"/>
            <a:ext cx="3236976"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5"/>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p:cSld name="Agenda">
    <p:spTree>
      <p:nvGrpSpPr>
        <p:cNvPr id="1" name="Shape 37"/>
        <p:cNvGrpSpPr/>
        <p:nvPr/>
      </p:nvGrpSpPr>
      <p:grpSpPr>
        <a:xfrm>
          <a:off x="0" y="0"/>
          <a:ext cx="0" cy="0"/>
          <a:chOff x="0" y="0"/>
          <a:chExt cx="0" cy="0"/>
        </a:xfrm>
      </p:grpSpPr>
      <p:sp>
        <p:nvSpPr>
          <p:cNvPr id="38" name="Google Shape;38;p16"/>
          <p:cNvSpPr/>
          <p:nvPr/>
        </p:nvSpPr>
        <p:spPr>
          <a:xfrm>
            <a:off x="0" y="2264985"/>
            <a:ext cx="5297764" cy="395218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Medium"/>
              <a:ea typeface="Libre Franklin Medium"/>
              <a:cs typeface="Libre Franklin Medium"/>
              <a:sym typeface="Libre Franklin Medium"/>
            </a:endParaRPr>
          </a:p>
        </p:txBody>
      </p:sp>
      <p:sp>
        <p:nvSpPr>
          <p:cNvPr id="39" name="Google Shape;39;p16"/>
          <p:cNvSpPr txBox="1">
            <a:spLocks noGrp="1"/>
          </p:cNvSpPr>
          <p:nvPr>
            <p:ph type="title"/>
          </p:nvPr>
        </p:nvSpPr>
        <p:spPr>
          <a:xfrm>
            <a:off x="966213" y="336958"/>
            <a:ext cx="10616187" cy="1700784"/>
          </a:xfrm>
          <a:prstGeom prst="rect">
            <a:avLst/>
          </a:prstGeom>
          <a:noFill/>
          <a:ln>
            <a:noFill/>
          </a:ln>
        </p:spPr>
        <p:txBody>
          <a:bodyPr spcFirstLastPara="1" wrap="square" lIns="91425" tIns="45700" rIns="91425" bIns="45700" anchor="ctr" anchorCtr="0">
            <a:normAutofit/>
          </a:bodyPr>
          <a:lstStyle>
            <a:lvl1pPr lvl="0" algn="l">
              <a:lnSpc>
                <a:spcPct val="101000"/>
              </a:lnSpc>
              <a:spcBef>
                <a:spcPts val="700"/>
              </a:spcBef>
              <a:spcAft>
                <a:spcPts val="0"/>
              </a:spcAft>
              <a:buClr>
                <a:schemeClr val="dk1"/>
              </a:buClr>
              <a:buSzPts val="6600"/>
              <a:buFont typeface="Libre Franklin"/>
              <a:buNone/>
              <a:defRPr>
                <a:solidFill>
                  <a:schemeClr val="dk1"/>
                </a:solidFill>
              </a:defRPr>
            </a:lvl1pPr>
            <a:lvl2pPr lvl="1" algn="l">
              <a:lnSpc>
                <a:spcPct val="100000"/>
              </a:lnSpc>
              <a:spcBef>
                <a:spcPts val="7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6"/>
          <p:cNvSpPr txBox="1">
            <a:spLocks noGrp="1"/>
          </p:cNvSpPr>
          <p:nvPr>
            <p:ph type="body" idx="1"/>
          </p:nvPr>
        </p:nvSpPr>
        <p:spPr>
          <a:xfrm>
            <a:off x="960120" y="2587752"/>
            <a:ext cx="3694176" cy="3258102"/>
          </a:xfrm>
          <a:prstGeom prst="rect">
            <a:avLst/>
          </a:prstGeom>
          <a:noFill/>
          <a:ln>
            <a:noFill/>
          </a:ln>
        </p:spPr>
        <p:txBody>
          <a:bodyPr spcFirstLastPara="1" wrap="square" lIns="91425" tIns="45700" rIns="91425" bIns="45700" anchor="t" anchorCtr="0">
            <a:normAutofit/>
          </a:bodyPr>
          <a:lstStyle>
            <a:lvl1pPr marL="457200" lvl="0" indent="-228600" algn="l">
              <a:lnSpc>
                <a:spcPct val="101000"/>
              </a:lnSpc>
              <a:spcBef>
                <a:spcPts val="700"/>
              </a:spcBef>
              <a:spcAft>
                <a:spcPts val="0"/>
              </a:spcAft>
              <a:buClr>
                <a:schemeClr val="lt1"/>
              </a:buClr>
              <a:buSzPts val="2600"/>
              <a:buNone/>
              <a:defRPr>
                <a:solidFill>
                  <a:schemeClr val="lt1"/>
                </a:solidFill>
              </a:defRPr>
            </a:lvl1pPr>
            <a:lvl2pPr marL="914400" lvl="1" indent="-342900" algn="l">
              <a:lnSpc>
                <a:spcPct val="101000"/>
              </a:lnSpc>
              <a:spcBef>
                <a:spcPts val="700"/>
              </a:spcBef>
              <a:spcAft>
                <a:spcPts val="0"/>
              </a:spcAft>
              <a:buClr>
                <a:schemeClr val="dk1"/>
              </a:buClr>
              <a:buSzPts val="1800"/>
              <a:buChar char="▪"/>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6"/>
          <p:cNvSpPr>
            <a:spLocks noGrp="1"/>
          </p:cNvSpPr>
          <p:nvPr>
            <p:ph type="pic" idx="2"/>
          </p:nvPr>
        </p:nvSpPr>
        <p:spPr>
          <a:xfrm>
            <a:off x="5297764" y="2265363"/>
            <a:ext cx="3479524" cy="3951287"/>
          </a:xfrm>
          <a:prstGeom prst="rect">
            <a:avLst/>
          </a:prstGeom>
          <a:noFill/>
          <a:ln>
            <a:noFill/>
          </a:ln>
        </p:spPr>
      </p:sp>
      <p:sp>
        <p:nvSpPr>
          <p:cNvPr id="42" name="Google Shape;42;p16"/>
          <p:cNvSpPr>
            <a:spLocks noGrp="1"/>
          </p:cNvSpPr>
          <p:nvPr>
            <p:ph type="pic" idx="3"/>
          </p:nvPr>
        </p:nvSpPr>
        <p:spPr>
          <a:xfrm>
            <a:off x="8777288" y="2265363"/>
            <a:ext cx="3414712" cy="3951287"/>
          </a:xfrm>
          <a:prstGeom prst="rect">
            <a:avLst/>
          </a:prstGeom>
          <a:noFill/>
          <a:ln>
            <a:noFill/>
          </a:ln>
        </p:spPr>
      </p:sp>
      <p:sp>
        <p:nvSpPr>
          <p:cNvPr id="43" name="Google Shape;43;p16"/>
          <p:cNvSpPr txBox="1">
            <a:spLocks noGrp="1"/>
          </p:cNvSpPr>
          <p:nvPr>
            <p:ph type="ftr" idx="11"/>
          </p:nvPr>
        </p:nvSpPr>
        <p:spPr>
          <a:xfrm>
            <a:off x="960121" y="6356350"/>
            <a:ext cx="3353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6"/>
          <p:cNvSpPr txBox="1">
            <a:spLocks noGrp="1"/>
          </p:cNvSpPr>
          <p:nvPr>
            <p:ph type="dt" idx="10"/>
          </p:nvPr>
        </p:nvSpPr>
        <p:spPr>
          <a:xfrm>
            <a:off x="4477512" y="6356350"/>
            <a:ext cx="3236976"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6"/>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Introduction">
  <p:cSld name="Introduction">
    <p:spTree>
      <p:nvGrpSpPr>
        <p:cNvPr id="1" name="Shape 46"/>
        <p:cNvGrpSpPr/>
        <p:nvPr/>
      </p:nvGrpSpPr>
      <p:grpSpPr>
        <a:xfrm>
          <a:off x="0" y="0"/>
          <a:ext cx="0" cy="0"/>
          <a:chOff x="0" y="0"/>
          <a:chExt cx="0" cy="0"/>
        </a:xfrm>
      </p:grpSpPr>
      <p:sp>
        <p:nvSpPr>
          <p:cNvPr id="47" name="Google Shape;47;p17"/>
          <p:cNvSpPr/>
          <p:nvPr/>
        </p:nvSpPr>
        <p:spPr>
          <a:xfrm>
            <a:off x="0" y="0"/>
            <a:ext cx="6094474"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Medium"/>
              <a:ea typeface="Libre Franklin Medium"/>
              <a:cs typeface="Libre Franklin Medium"/>
              <a:sym typeface="Libre Franklin Medium"/>
            </a:endParaRPr>
          </a:p>
        </p:txBody>
      </p:sp>
      <p:sp>
        <p:nvSpPr>
          <p:cNvPr id="48" name="Google Shape;48;p17"/>
          <p:cNvSpPr txBox="1">
            <a:spLocks noGrp="1"/>
          </p:cNvSpPr>
          <p:nvPr>
            <p:ph type="title"/>
          </p:nvPr>
        </p:nvSpPr>
        <p:spPr>
          <a:xfrm>
            <a:off x="960438" y="317499"/>
            <a:ext cx="4500737" cy="209550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5400"/>
              <a:buFont typeface="Libre Franklin"/>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7"/>
          <p:cNvSpPr txBox="1">
            <a:spLocks noGrp="1"/>
          </p:cNvSpPr>
          <p:nvPr>
            <p:ph type="body" idx="1"/>
          </p:nvPr>
        </p:nvSpPr>
        <p:spPr>
          <a:xfrm>
            <a:off x="960438" y="2587625"/>
            <a:ext cx="4500737" cy="3594100"/>
          </a:xfrm>
          <a:prstGeom prst="rect">
            <a:avLst/>
          </a:prstGeom>
          <a:noFill/>
          <a:ln>
            <a:noFill/>
          </a:ln>
        </p:spPr>
        <p:txBody>
          <a:bodyPr spcFirstLastPara="1" wrap="square" lIns="91425" tIns="45700" rIns="91425" bIns="45700" anchor="ctr" anchorCtr="0">
            <a:normAutofit/>
          </a:bodyPr>
          <a:lstStyle>
            <a:lvl1pPr marL="457200" lvl="0" indent="-228600" algn="l">
              <a:lnSpc>
                <a:spcPct val="101000"/>
              </a:lnSpc>
              <a:spcBef>
                <a:spcPts val="700"/>
              </a:spcBef>
              <a:spcAft>
                <a:spcPts val="0"/>
              </a:spcAft>
              <a:buClr>
                <a:schemeClr val="lt1"/>
              </a:buClr>
              <a:buSzPts val="2000"/>
              <a:buNone/>
              <a:defRPr sz="2000">
                <a:solidFill>
                  <a:schemeClr val="lt1"/>
                </a:solidFill>
              </a:defRPr>
            </a:lvl1pPr>
            <a:lvl2pPr marL="914400" lvl="1" indent="-342900" algn="l">
              <a:lnSpc>
                <a:spcPct val="101000"/>
              </a:lnSpc>
              <a:spcBef>
                <a:spcPts val="700"/>
              </a:spcBef>
              <a:spcAft>
                <a:spcPts val="0"/>
              </a:spcAft>
              <a:buClr>
                <a:schemeClr val="dk1"/>
              </a:buClr>
              <a:buSzPts val="1800"/>
              <a:buChar char="▪"/>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7"/>
          <p:cNvSpPr txBox="1"/>
          <p:nvPr/>
        </p:nvSpPr>
        <p:spPr>
          <a:xfrm>
            <a:off x="960438" y="6356350"/>
            <a:ext cx="49815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Libre Franklin Medium"/>
                <a:ea typeface="Libre Franklin Medium"/>
                <a:cs typeface="Libre Franklin Medium"/>
                <a:sym typeface="Libre Franklin Medium"/>
              </a:rPr>
              <a:t>UCB W261 TEAM 3-1</a:t>
            </a:r>
            <a:endParaRPr sz="1400" b="0" i="0" u="none" strike="noStrike" cap="none">
              <a:solidFill>
                <a:srgbClr val="000000"/>
              </a:solidFill>
              <a:latin typeface="Arial"/>
              <a:ea typeface="Arial"/>
              <a:cs typeface="Arial"/>
              <a:sym typeface="Arial"/>
            </a:endParaRPr>
          </a:p>
        </p:txBody>
      </p:sp>
      <p:sp>
        <p:nvSpPr>
          <p:cNvPr id="51" name="Google Shape;51;p17"/>
          <p:cNvSpPr>
            <a:spLocks noGrp="1"/>
          </p:cNvSpPr>
          <p:nvPr>
            <p:ph type="pic" idx="2"/>
          </p:nvPr>
        </p:nvSpPr>
        <p:spPr>
          <a:xfrm>
            <a:off x="6094474" y="0"/>
            <a:ext cx="3046351" cy="3428363"/>
          </a:xfrm>
          <a:prstGeom prst="rect">
            <a:avLst/>
          </a:prstGeom>
          <a:noFill/>
          <a:ln>
            <a:noFill/>
          </a:ln>
        </p:spPr>
      </p:sp>
      <p:sp>
        <p:nvSpPr>
          <p:cNvPr id="52" name="Google Shape;52;p17"/>
          <p:cNvSpPr>
            <a:spLocks noGrp="1"/>
          </p:cNvSpPr>
          <p:nvPr>
            <p:ph type="pic" idx="3"/>
          </p:nvPr>
        </p:nvSpPr>
        <p:spPr>
          <a:xfrm>
            <a:off x="9148763" y="0"/>
            <a:ext cx="3048000" cy="3429000"/>
          </a:xfrm>
          <a:prstGeom prst="rect">
            <a:avLst/>
          </a:prstGeom>
          <a:noFill/>
          <a:ln>
            <a:noFill/>
          </a:ln>
        </p:spPr>
      </p:sp>
      <p:sp>
        <p:nvSpPr>
          <p:cNvPr id="53" name="Google Shape;53;p17"/>
          <p:cNvSpPr>
            <a:spLocks noGrp="1"/>
          </p:cNvSpPr>
          <p:nvPr>
            <p:ph type="pic" idx="4"/>
          </p:nvPr>
        </p:nvSpPr>
        <p:spPr>
          <a:xfrm>
            <a:off x="6102350" y="3429000"/>
            <a:ext cx="6076950" cy="3429000"/>
          </a:xfrm>
          <a:prstGeom prst="rect">
            <a:avLst/>
          </a:prstGeom>
          <a:noFill/>
          <a:ln>
            <a:noFill/>
          </a:ln>
        </p:spPr>
      </p:sp>
      <p:sp>
        <p:nvSpPr>
          <p:cNvPr id="54" name="Google Shape;54;p17"/>
          <p:cNvSpPr txBox="1">
            <a:spLocks noGrp="1"/>
          </p:cNvSpPr>
          <p:nvPr>
            <p:ph type="dt" idx="10"/>
          </p:nvPr>
        </p:nvSpPr>
        <p:spPr>
          <a:xfrm>
            <a:off x="6903720" y="6356350"/>
            <a:ext cx="3236976" cy="365125"/>
          </a:xfrm>
          <a:prstGeom prst="rect">
            <a:avLst/>
          </a:prstGeom>
          <a:noFill/>
          <a:ln>
            <a:noFill/>
          </a:ln>
        </p:spPr>
        <p:txBody>
          <a:bodyPr spcFirstLastPara="1" wrap="square" lIns="91425" tIns="45700" rIns="91425" bIns="45700" anchor="ctr" anchorCtr="0">
            <a:noAutofit/>
          </a:bodyPr>
          <a:lstStyle>
            <a:lvl1pPr lvl="0" algn="just">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7"/>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960120" y="317814"/>
            <a:ext cx="10268712" cy="17007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960120" y="2587752"/>
            <a:ext cx="10268712" cy="3593592"/>
          </a:xfrm>
          <a:prstGeom prst="rect">
            <a:avLst/>
          </a:prstGeom>
          <a:noFill/>
          <a:ln>
            <a:noFill/>
          </a:ln>
        </p:spPr>
        <p:txBody>
          <a:bodyPr spcFirstLastPara="1" wrap="square" lIns="91425" tIns="45700" rIns="91425" bIns="45700" anchor="t" anchorCtr="0">
            <a:normAutofit/>
          </a:bodyPr>
          <a:lstStyle>
            <a:lvl1pPr marL="457200" lvl="0" indent="-228600" algn="l">
              <a:lnSpc>
                <a:spcPct val="101000"/>
              </a:lnSpc>
              <a:spcBef>
                <a:spcPts val="700"/>
              </a:spcBef>
              <a:spcAft>
                <a:spcPts val="0"/>
              </a:spcAft>
              <a:buClr>
                <a:schemeClr val="dk1"/>
              </a:buClr>
              <a:buSzPts val="1800"/>
              <a:buNone/>
              <a:defRPr/>
            </a:lvl1pPr>
            <a:lvl2pPr marL="914400" lvl="1" indent="-342900" algn="l">
              <a:lnSpc>
                <a:spcPct val="101000"/>
              </a:lnSpc>
              <a:spcBef>
                <a:spcPts val="700"/>
              </a:spcBef>
              <a:spcAft>
                <a:spcPts val="0"/>
              </a:spcAft>
              <a:buClr>
                <a:schemeClr val="dk1"/>
              </a:buClr>
              <a:buSzPts val="1800"/>
              <a:buChar char="▪"/>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9"/>
          <p:cNvSpPr txBox="1">
            <a:spLocks noGrp="1"/>
          </p:cNvSpPr>
          <p:nvPr>
            <p:ph type="ftr" idx="11"/>
          </p:nvPr>
        </p:nvSpPr>
        <p:spPr>
          <a:xfrm>
            <a:off x="960120" y="6356350"/>
            <a:ext cx="323697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dt" idx="10"/>
          </p:nvPr>
        </p:nvSpPr>
        <p:spPr>
          <a:xfrm>
            <a:off x="4477512" y="6356350"/>
            <a:ext cx="3236976"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9"/>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break" type="secHead">
  <p:cSld name="SECTION_HEADER">
    <p:spTree>
      <p:nvGrpSpPr>
        <p:cNvPr id="1" name="Shape 62"/>
        <p:cNvGrpSpPr/>
        <p:nvPr/>
      </p:nvGrpSpPr>
      <p:grpSpPr>
        <a:xfrm>
          <a:off x="0" y="0"/>
          <a:ext cx="0" cy="0"/>
          <a:chOff x="0" y="0"/>
          <a:chExt cx="0" cy="0"/>
        </a:xfrm>
      </p:grpSpPr>
      <p:sp>
        <p:nvSpPr>
          <p:cNvPr id="63" name="Google Shape;63;p18"/>
          <p:cNvSpPr/>
          <p:nvPr/>
        </p:nvSpPr>
        <p:spPr>
          <a:xfrm>
            <a:off x="0" y="0"/>
            <a:ext cx="12192000" cy="422497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Medium"/>
              <a:ea typeface="Libre Franklin Medium"/>
              <a:cs typeface="Libre Franklin Medium"/>
              <a:sym typeface="Libre Franklin Medium"/>
            </a:endParaRPr>
          </a:p>
        </p:txBody>
      </p:sp>
      <p:sp>
        <p:nvSpPr>
          <p:cNvPr id="64" name="Google Shape;64;p18"/>
          <p:cNvSpPr txBox="1">
            <a:spLocks noGrp="1"/>
          </p:cNvSpPr>
          <p:nvPr>
            <p:ph type="title"/>
          </p:nvPr>
        </p:nvSpPr>
        <p:spPr>
          <a:xfrm>
            <a:off x="960120" y="768096"/>
            <a:ext cx="10268712"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7200"/>
              <a:buFont typeface="Libre Franklin"/>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8"/>
          <p:cNvSpPr txBox="1">
            <a:spLocks noGrp="1"/>
          </p:cNvSpPr>
          <p:nvPr>
            <p:ph type="body" idx="1"/>
          </p:nvPr>
        </p:nvSpPr>
        <p:spPr>
          <a:xfrm>
            <a:off x="960120" y="4544568"/>
            <a:ext cx="10268712" cy="1545336"/>
          </a:xfrm>
          <a:prstGeom prst="rect">
            <a:avLst/>
          </a:prstGeom>
          <a:noFill/>
          <a:ln>
            <a:noFill/>
          </a:ln>
        </p:spPr>
        <p:txBody>
          <a:bodyPr spcFirstLastPara="1" wrap="square" lIns="91425" tIns="45700" rIns="91425" bIns="45700" anchor="t" anchorCtr="0">
            <a:normAutofit/>
          </a:bodyPr>
          <a:lstStyle>
            <a:lvl1pPr marL="457200" lvl="0" indent="-228600" algn="l">
              <a:lnSpc>
                <a:spcPct val="101000"/>
              </a:lnSpc>
              <a:spcBef>
                <a:spcPts val="700"/>
              </a:spcBef>
              <a:spcAft>
                <a:spcPts val="0"/>
              </a:spcAft>
              <a:buClr>
                <a:schemeClr val="dk1"/>
              </a:buClr>
              <a:buSzPts val="3600"/>
              <a:buNone/>
              <a:defRPr sz="3600">
                <a:solidFill>
                  <a:schemeClr val="dk1"/>
                </a:solidFill>
              </a:defRPr>
            </a:lvl1pPr>
            <a:lvl2pPr marL="914400" lvl="1" indent="-228600" algn="l">
              <a:lnSpc>
                <a:spcPct val="101000"/>
              </a:lnSpc>
              <a:spcBef>
                <a:spcPts val="700"/>
              </a:spcBef>
              <a:spcAft>
                <a:spcPts val="0"/>
              </a:spcAft>
              <a:buClr>
                <a:srgbClr val="888888"/>
              </a:buClr>
              <a:buSzPts val="2000"/>
              <a:buNone/>
              <a:defRPr sz="2000">
                <a:solidFill>
                  <a:srgbClr val="888888"/>
                </a:solidFill>
              </a:defRPr>
            </a:lvl2pPr>
            <a:lvl3pPr marL="1371600" lvl="2" indent="-228600" algn="l">
              <a:lnSpc>
                <a:spcPct val="101000"/>
              </a:lnSpc>
              <a:spcBef>
                <a:spcPts val="400"/>
              </a:spcBef>
              <a:spcAft>
                <a:spcPts val="0"/>
              </a:spcAft>
              <a:buClr>
                <a:srgbClr val="888888"/>
              </a:buClr>
              <a:buSzPts val="1800"/>
              <a:buNone/>
              <a:defRPr sz="1800">
                <a:solidFill>
                  <a:srgbClr val="888888"/>
                </a:solidFill>
              </a:defRPr>
            </a:lvl3pPr>
            <a:lvl4pPr marL="1828800" lvl="3" indent="-228600" algn="l">
              <a:lnSpc>
                <a:spcPct val="101000"/>
              </a:lnSpc>
              <a:spcBef>
                <a:spcPts val="400"/>
              </a:spcBef>
              <a:spcAft>
                <a:spcPts val="0"/>
              </a:spcAft>
              <a:buClr>
                <a:srgbClr val="888888"/>
              </a:buClr>
              <a:buSzPts val="1600"/>
              <a:buNone/>
              <a:defRPr sz="1600">
                <a:solidFill>
                  <a:srgbClr val="888888"/>
                </a:solidFill>
              </a:defRPr>
            </a:lvl4pPr>
            <a:lvl5pPr marL="2286000" lvl="4" indent="-228600" algn="l">
              <a:lnSpc>
                <a:spcPct val="101000"/>
              </a:lnSpc>
              <a:spcBef>
                <a:spcPts val="4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ummary">
  <p:cSld name="Summary">
    <p:spTree>
      <p:nvGrpSpPr>
        <p:cNvPr id="1" name="Shape 66"/>
        <p:cNvGrpSpPr/>
        <p:nvPr/>
      </p:nvGrpSpPr>
      <p:grpSpPr>
        <a:xfrm>
          <a:off x="0" y="0"/>
          <a:ext cx="0" cy="0"/>
          <a:chOff x="0" y="0"/>
          <a:chExt cx="0" cy="0"/>
        </a:xfrm>
      </p:grpSpPr>
      <p:sp>
        <p:nvSpPr>
          <p:cNvPr id="67" name="Google Shape;67;p20"/>
          <p:cNvSpPr/>
          <p:nvPr/>
        </p:nvSpPr>
        <p:spPr>
          <a:xfrm>
            <a:off x="0" y="0"/>
            <a:ext cx="6094474"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Medium"/>
              <a:ea typeface="Libre Franklin Medium"/>
              <a:cs typeface="Libre Franklin Medium"/>
              <a:sym typeface="Libre Franklin Medium"/>
            </a:endParaRPr>
          </a:p>
        </p:txBody>
      </p:sp>
      <p:sp>
        <p:nvSpPr>
          <p:cNvPr id="68" name="Google Shape;68;p20"/>
          <p:cNvSpPr txBox="1">
            <a:spLocks noGrp="1"/>
          </p:cNvSpPr>
          <p:nvPr>
            <p:ph type="title"/>
          </p:nvPr>
        </p:nvSpPr>
        <p:spPr>
          <a:xfrm>
            <a:off x="771830" y="635000"/>
            <a:ext cx="5171770" cy="2039374"/>
          </a:xfrm>
          <a:prstGeom prst="rect">
            <a:avLst/>
          </a:prstGeom>
          <a:noFill/>
          <a:ln>
            <a:noFill/>
          </a:ln>
        </p:spPr>
        <p:txBody>
          <a:bodyPr spcFirstLastPara="1" wrap="square" lIns="91425" tIns="45700" rIns="91425" bIns="45700" anchor="b" anchorCtr="0">
            <a:noAutofit/>
          </a:bodyPr>
          <a:lstStyle>
            <a:lvl1pPr lvl="0" algn="l">
              <a:lnSpc>
                <a:spcPct val="101000"/>
              </a:lnSpc>
              <a:spcBef>
                <a:spcPts val="700"/>
              </a:spcBef>
              <a:spcAft>
                <a:spcPts val="0"/>
              </a:spcAft>
              <a:buClr>
                <a:schemeClr val="lt1"/>
              </a:buClr>
              <a:buSzPts val="6600"/>
              <a:buFont typeface="Libre Franklin"/>
              <a:buNone/>
              <a:defRPr sz="6600"/>
            </a:lvl1pPr>
            <a:lvl2pPr lvl="1" algn="l">
              <a:lnSpc>
                <a:spcPct val="100000"/>
              </a:lnSpc>
              <a:spcBef>
                <a:spcPts val="7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0"/>
          <p:cNvSpPr txBox="1">
            <a:spLocks noGrp="1"/>
          </p:cNvSpPr>
          <p:nvPr>
            <p:ph type="body" idx="1"/>
          </p:nvPr>
        </p:nvSpPr>
        <p:spPr>
          <a:xfrm>
            <a:off x="761998" y="2911475"/>
            <a:ext cx="4500563" cy="3311525"/>
          </a:xfrm>
          <a:prstGeom prst="rect">
            <a:avLst/>
          </a:prstGeom>
          <a:noFill/>
          <a:ln>
            <a:noFill/>
          </a:ln>
        </p:spPr>
        <p:txBody>
          <a:bodyPr spcFirstLastPara="1" wrap="square" lIns="91425" tIns="45700" rIns="91425" bIns="45700" anchor="t" anchorCtr="0">
            <a:normAutofit/>
          </a:bodyPr>
          <a:lstStyle>
            <a:lvl1pPr marL="457200" lvl="0" indent="-228600" algn="l">
              <a:lnSpc>
                <a:spcPct val="101000"/>
              </a:lnSpc>
              <a:spcBef>
                <a:spcPts val="700"/>
              </a:spcBef>
              <a:spcAft>
                <a:spcPts val="0"/>
              </a:spcAft>
              <a:buClr>
                <a:schemeClr val="lt1"/>
              </a:buClr>
              <a:buSzPts val="2200"/>
              <a:buNone/>
              <a:defRPr sz="2200">
                <a:solidFill>
                  <a:schemeClr val="lt1"/>
                </a:solidFill>
                <a:latin typeface="Libre Franklin Medium"/>
                <a:ea typeface="Libre Franklin Medium"/>
                <a:cs typeface="Libre Franklin Medium"/>
                <a:sym typeface="Libre Franklin Medium"/>
              </a:defRPr>
            </a:lvl1pPr>
            <a:lvl2pPr marL="914400" lvl="1" indent="-342900" algn="l">
              <a:lnSpc>
                <a:spcPct val="101000"/>
              </a:lnSpc>
              <a:spcBef>
                <a:spcPts val="700"/>
              </a:spcBef>
              <a:spcAft>
                <a:spcPts val="0"/>
              </a:spcAft>
              <a:buClr>
                <a:schemeClr val="dk1"/>
              </a:buClr>
              <a:buSzPts val="1800"/>
              <a:buChar char="▪"/>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0"/>
          <p:cNvSpPr txBox="1">
            <a:spLocks noGrp="1"/>
          </p:cNvSpPr>
          <p:nvPr>
            <p:ph type="ftr" idx="11"/>
          </p:nvPr>
        </p:nvSpPr>
        <p:spPr>
          <a:xfrm>
            <a:off x="960120" y="6356350"/>
            <a:ext cx="550468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a:spLocks noGrp="1"/>
          </p:cNvSpPr>
          <p:nvPr>
            <p:ph type="pic" idx="2"/>
          </p:nvPr>
        </p:nvSpPr>
        <p:spPr>
          <a:xfrm>
            <a:off x="6742113" y="639763"/>
            <a:ext cx="2198687" cy="2546350"/>
          </a:xfrm>
          <a:prstGeom prst="rect">
            <a:avLst/>
          </a:prstGeom>
          <a:noFill/>
          <a:ln>
            <a:noFill/>
          </a:ln>
        </p:spPr>
      </p:sp>
      <p:sp>
        <p:nvSpPr>
          <p:cNvPr id="72" name="Google Shape;72;p20"/>
          <p:cNvSpPr>
            <a:spLocks noGrp="1"/>
          </p:cNvSpPr>
          <p:nvPr>
            <p:ph type="pic" idx="3"/>
          </p:nvPr>
        </p:nvSpPr>
        <p:spPr>
          <a:xfrm>
            <a:off x="9337675" y="638175"/>
            <a:ext cx="2198688" cy="2546350"/>
          </a:xfrm>
          <a:prstGeom prst="rect">
            <a:avLst/>
          </a:prstGeom>
          <a:noFill/>
          <a:ln>
            <a:noFill/>
          </a:ln>
        </p:spPr>
      </p:sp>
      <p:sp>
        <p:nvSpPr>
          <p:cNvPr id="73" name="Google Shape;73;p20"/>
          <p:cNvSpPr>
            <a:spLocks noGrp="1"/>
          </p:cNvSpPr>
          <p:nvPr>
            <p:ph type="pic" idx="4"/>
          </p:nvPr>
        </p:nvSpPr>
        <p:spPr>
          <a:xfrm>
            <a:off x="6742113" y="3668713"/>
            <a:ext cx="2198687" cy="2554287"/>
          </a:xfrm>
          <a:prstGeom prst="rect">
            <a:avLst/>
          </a:prstGeom>
          <a:noFill/>
          <a:ln>
            <a:noFill/>
          </a:ln>
        </p:spPr>
      </p:sp>
      <p:sp>
        <p:nvSpPr>
          <p:cNvPr id="74" name="Google Shape;74;p20"/>
          <p:cNvSpPr>
            <a:spLocks noGrp="1"/>
          </p:cNvSpPr>
          <p:nvPr>
            <p:ph type="pic" idx="5"/>
          </p:nvPr>
        </p:nvSpPr>
        <p:spPr>
          <a:xfrm>
            <a:off x="9337675" y="3668713"/>
            <a:ext cx="2198688" cy="2546350"/>
          </a:xfrm>
          <a:prstGeom prst="rect">
            <a:avLst/>
          </a:prstGeom>
          <a:noFill/>
          <a:ln>
            <a:noFill/>
          </a:ln>
        </p:spPr>
      </p:sp>
      <p:sp>
        <p:nvSpPr>
          <p:cNvPr id="75" name="Google Shape;75;p20"/>
          <p:cNvSpPr txBox="1">
            <a:spLocks noGrp="1"/>
          </p:cNvSpPr>
          <p:nvPr>
            <p:ph type="dt" idx="10"/>
          </p:nvPr>
        </p:nvSpPr>
        <p:spPr>
          <a:xfrm>
            <a:off x="6903720" y="6356350"/>
            <a:ext cx="3236976" cy="365125"/>
          </a:xfrm>
          <a:prstGeom prst="rect">
            <a:avLst/>
          </a:prstGeom>
          <a:noFill/>
          <a:ln>
            <a:noFill/>
          </a:ln>
        </p:spPr>
        <p:txBody>
          <a:bodyPr spcFirstLastPara="1" wrap="square" lIns="91425" tIns="45700" rIns="91425" bIns="45700" anchor="ctr" anchorCtr="0">
            <a:noAutofit/>
          </a:bodyPr>
          <a:lstStyle>
            <a:lvl1pPr lvl="0" algn="just">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77"/>
        <p:cNvGrpSpPr/>
        <p:nvPr/>
      </p:nvGrpSpPr>
      <p:grpSpPr>
        <a:xfrm>
          <a:off x="0" y="0"/>
          <a:ext cx="0" cy="0"/>
          <a:chOff x="0" y="0"/>
          <a:chExt cx="0" cy="0"/>
        </a:xfrm>
      </p:grpSpPr>
      <p:sp>
        <p:nvSpPr>
          <p:cNvPr id="78" name="Google Shape;78;p21"/>
          <p:cNvSpPr/>
          <p:nvPr/>
        </p:nvSpPr>
        <p:spPr>
          <a:xfrm>
            <a:off x="3990108" y="1225106"/>
            <a:ext cx="8201891" cy="395180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Medium"/>
              <a:ea typeface="Libre Franklin Medium"/>
              <a:cs typeface="Libre Franklin Medium"/>
              <a:sym typeface="Libre Franklin Medium"/>
            </a:endParaRPr>
          </a:p>
        </p:txBody>
      </p:sp>
      <p:sp>
        <p:nvSpPr>
          <p:cNvPr id="79" name="Google Shape;79;p21"/>
          <p:cNvSpPr txBox="1">
            <a:spLocks noGrp="1"/>
          </p:cNvSpPr>
          <p:nvPr>
            <p:ph type="title"/>
          </p:nvPr>
        </p:nvSpPr>
        <p:spPr>
          <a:xfrm>
            <a:off x="4555193" y="3036762"/>
            <a:ext cx="7136064" cy="1700784"/>
          </a:xfrm>
          <a:prstGeom prst="rect">
            <a:avLst/>
          </a:prstGeom>
          <a:noFill/>
          <a:ln>
            <a:noFill/>
          </a:ln>
        </p:spPr>
        <p:txBody>
          <a:bodyPr spcFirstLastPara="1" wrap="square" lIns="91425" tIns="45700" rIns="91425" bIns="45700" anchor="ctr" anchorCtr="0">
            <a:normAutofit/>
          </a:bodyPr>
          <a:lstStyle>
            <a:lvl1pPr lvl="0" algn="l">
              <a:lnSpc>
                <a:spcPct val="101000"/>
              </a:lnSpc>
              <a:spcBef>
                <a:spcPts val="700"/>
              </a:spcBef>
              <a:spcAft>
                <a:spcPts val="0"/>
              </a:spcAft>
              <a:buClr>
                <a:schemeClr val="lt1"/>
              </a:buClr>
              <a:buSzPts val="6600"/>
              <a:buFont typeface="Libre Franklin"/>
              <a:buNone/>
              <a:defRPr/>
            </a:lvl1pPr>
            <a:lvl2pPr lvl="1" algn="l">
              <a:lnSpc>
                <a:spcPct val="100000"/>
              </a:lnSpc>
              <a:spcBef>
                <a:spcPts val="7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1"/>
          <p:cNvSpPr>
            <a:spLocks noGrp="1"/>
          </p:cNvSpPr>
          <p:nvPr>
            <p:ph type="pic" idx="2"/>
          </p:nvPr>
        </p:nvSpPr>
        <p:spPr>
          <a:xfrm>
            <a:off x="-12804" y="1225484"/>
            <a:ext cx="4059934" cy="3951807"/>
          </a:xfrm>
          <a:prstGeom prst="rect">
            <a:avLst/>
          </a:prstGeom>
          <a:noFill/>
          <a:ln>
            <a:noFill/>
          </a:ln>
        </p:spPr>
      </p:sp>
      <p:sp>
        <p:nvSpPr>
          <p:cNvPr id="81" name="Google Shape;81;p21"/>
          <p:cNvSpPr txBox="1">
            <a:spLocks noGrp="1"/>
          </p:cNvSpPr>
          <p:nvPr>
            <p:ph type="body" idx="1"/>
          </p:nvPr>
        </p:nvSpPr>
        <p:spPr>
          <a:xfrm>
            <a:off x="4547779" y="5355583"/>
            <a:ext cx="2270162" cy="577153"/>
          </a:xfrm>
          <a:prstGeom prst="rect">
            <a:avLst/>
          </a:prstGeom>
          <a:noFill/>
          <a:ln>
            <a:noFill/>
          </a:ln>
        </p:spPr>
        <p:txBody>
          <a:bodyPr spcFirstLastPara="1" wrap="square" lIns="91425" tIns="45700" rIns="91425" bIns="45700" anchor="t" anchorCtr="0">
            <a:normAutofit/>
          </a:bodyPr>
          <a:lstStyle>
            <a:lvl1pPr marL="457200" lvl="0" indent="-228600" algn="l">
              <a:lnSpc>
                <a:spcPct val="101000"/>
              </a:lnSpc>
              <a:spcBef>
                <a:spcPts val="700"/>
              </a:spcBef>
              <a:spcAft>
                <a:spcPts val="0"/>
              </a:spcAft>
              <a:buClr>
                <a:schemeClr val="dk1"/>
              </a:buClr>
              <a:buSzPts val="1600"/>
              <a:buNone/>
              <a:defRPr sz="1600">
                <a:solidFill>
                  <a:schemeClr val="dk1"/>
                </a:solidFill>
              </a:defRPr>
            </a:lvl1pPr>
            <a:lvl2pPr marL="914400" lvl="1" indent="-342900" algn="l">
              <a:lnSpc>
                <a:spcPct val="101000"/>
              </a:lnSpc>
              <a:spcBef>
                <a:spcPts val="700"/>
              </a:spcBef>
              <a:spcAft>
                <a:spcPts val="0"/>
              </a:spcAft>
              <a:buClr>
                <a:schemeClr val="dk1"/>
              </a:buClr>
              <a:buSzPts val="1800"/>
              <a:buChar char="▪"/>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1"/>
          <p:cNvSpPr txBox="1">
            <a:spLocks noGrp="1"/>
          </p:cNvSpPr>
          <p:nvPr>
            <p:ph type="body" idx="3"/>
          </p:nvPr>
        </p:nvSpPr>
        <p:spPr>
          <a:xfrm>
            <a:off x="6984437" y="5355583"/>
            <a:ext cx="2270162" cy="577153"/>
          </a:xfrm>
          <a:prstGeom prst="rect">
            <a:avLst/>
          </a:prstGeom>
          <a:noFill/>
          <a:ln>
            <a:noFill/>
          </a:ln>
        </p:spPr>
        <p:txBody>
          <a:bodyPr spcFirstLastPara="1" wrap="square" lIns="91425" tIns="45700" rIns="91425" bIns="45700" anchor="t" anchorCtr="0">
            <a:normAutofit/>
          </a:bodyPr>
          <a:lstStyle>
            <a:lvl1pPr marL="457200" lvl="0" indent="-228600" algn="l">
              <a:lnSpc>
                <a:spcPct val="101000"/>
              </a:lnSpc>
              <a:spcBef>
                <a:spcPts val="700"/>
              </a:spcBef>
              <a:spcAft>
                <a:spcPts val="0"/>
              </a:spcAft>
              <a:buClr>
                <a:schemeClr val="dk1"/>
              </a:buClr>
              <a:buSzPts val="1600"/>
              <a:buNone/>
              <a:defRPr sz="1600">
                <a:solidFill>
                  <a:schemeClr val="dk1"/>
                </a:solidFill>
              </a:defRPr>
            </a:lvl1pPr>
            <a:lvl2pPr marL="914400" lvl="1" indent="-342900" algn="l">
              <a:lnSpc>
                <a:spcPct val="101000"/>
              </a:lnSpc>
              <a:spcBef>
                <a:spcPts val="700"/>
              </a:spcBef>
              <a:spcAft>
                <a:spcPts val="0"/>
              </a:spcAft>
              <a:buClr>
                <a:schemeClr val="dk1"/>
              </a:buClr>
              <a:buSzPts val="1800"/>
              <a:buChar char="▪"/>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1"/>
          <p:cNvSpPr txBox="1">
            <a:spLocks noGrp="1"/>
          </p:cNvSpPr>
          <p:nvPr>
            <p:ph type="body" idx="4"/>
          </p:nvPr>
        </p:nvSpPr>
        <p:spPr>
          <a:xfrm>
            <a:off x="9421095" y="5355583"/>
            <a:ext cx="2270162" cy="577153"/>
          </a:xfrm>
          <a:prstGeom prst="rect">
            <a:avLst/>
          </a:prstGeom>
          <a:noFill/>
          <a:ln>
            <a:noFill/>
          </a:ln>
        </p:spPr>
        <p:txBody>
          <a:bodyPr spcFirstLastPara="1" wrap="square" lIns="91425" tIns="45700" rIns="91425" bIns="45700" anchor="t" anchorCtr="0">
            <a:normAutofit/>
          </a:bodyPr>
          <a:lstStyle>
            <a:lvl1pPr marL="457200" lvl="0" indent="-228600" algn="l">
              <a:lnSpc>
                <a:spcPct val="101000"/>
              </a:lnSpc>
              <a:spcBef>
                <a:spcPts val="700"/>
              </a:spcBef>
              <a:spcAft>
                <a:spcPts val="0"/>
              </a:spcAft>
              <a:buClr>
                <a:schemeClr val="dk1"/>
              </a:buClr>
              <a:buSzPts val="1600"/>
              <a:buNone/>
              <a:defRPr sz="1600">
                <a:solidFill>
                  <a:schemeClr val="dk1"/>
                </a:solidFill>
              </a:defRPr>
            </a:lvl1pPr>
            <a:lvl2pPr marL="914400" lvl="1" indent="-342900" algn="l">
              <a:lnSpc>
                <a:spcPct val="101000"/>
              </a:lnSpc>
              <a:spcBef>
                <a:spcPts val="700"/>
              </a:spcBef>
              <a:spcAft>
                <a:spcPts val="0"/>
              </a:spcAft>
              <a:buClr>
                <a:schemeClr val="dk1"/>
              </a:buClr>
              <a:buSzPts val="1800"/>
              <a:buChar char="▪"/>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1"/>
          <p:cNvSpPr txBox="1">
            <a:spLocks noGrp="1"/>
          </p:cNvSpPr>
          <p:nvPr>
            <p:ph type="ftr" idx="11"/>
          </p:nvPr>
        </p:nvSpPr>
        <p:spPr>
          <a:xfrm>
            <a:off x="960120" y="6356350"/>
            <a:ext cx="340505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1"/>
          <p:cNvSpPr txBox="1">
            <a:spLocks noGrp="1"/>
          </p:cNvSpPr>
          <p:nvPr>
            <p:ph type="dt" idx="10"/>
          </p:nvPr>
        </p:nvSpPr>
        <p:spPr>
          <a:xfrm>
            <a:off x="4477512" y="6356350"/>
            <a:ext cx="3236976"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1"/>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87"/>
        <p:cNvGrpSpPr/>
        <p:nvPr/>
      </p:nvGrpSpPr>
      <p:grpSpPr>
        <a:xfrm>
          <a:off x="0" y="0"/>
          <a:ext cx="0" cy="0"/>
          <a:chOff x="0" y="0"/>
          <a:chExt cx="0" cy="0"/>
        </a:xfrm>
      </p:grpSpPr>
      <p:sp>
        <p:nvSpPr>
          <p:cNvPr id="88" name="Google Shape;88;p22"/>
          <p:cNvSpPr/>
          <p:nvPr/>
        </p:nvSpPr>
        <p:spPr>
          <a:xfrm>
            <a:off x="4657345" y="0"/>
            <a:ext cx="753465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Medium"/>
              <a:ea typeface="Libre Franklin Medium"/>
              <a:cs typeface="Libre Franklin Medium"/>
              <a:sym typeface="Libre Franklin Medium"/>
            </a:endParaRPr>
          </a:p>
        </p:txBody>
      </p:sp>
      <p:sp>
        <p:nvSpPr>
          <p:cNvPr id="89" name="Google Shape;89;p22"/>
          <p:cNvSpPr txBox="1">
            <a:spLocks noGrp="1"/>
          </p:cNvSpPr>
          <p:nvPr>
            <p:ph type="title"/>
          </p:nvPr>
        </p:nvSpPr>
        <p:spPr>
          <a:xfrm>
            <a:off x="5355771" y="1004205"/>
            <a:ext cx="6096000" cy="3725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6000"/>
              <a:buFont typeface="Libre Frankli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2"/>
          <p:cNvSpPr>
            <a:spLocks noGrp="1"/>
          </p:cNvSpPr>
          <p:nvPr>
            <p:ph type="pic" idx="2"/>
          </p:nvPr>
        </p:nvSpPr>
        <p:spPr>
          <a:xfrm>
            <a:off x="0" y="0"/>
            <a:ext cx="4657345" cy="6858000"/>
          </a:xfrm>
          <a:prstGeom prst="rect">
            <a:avLst/>
          </a:prstGeom>
          <a:noFill/>
          <a:ln>
            <a:noFill/>
          </a:ln>
        </p:spPr>
      </p:sp>
      <p:sp>
        <p:nvSpPr>
          <p:cNvPr id="91" name="Google Shape;91;p22"/>
          <p:cNvSpPr txBox="1"/>
          <p:nvPr/>
        </p:nvSpPr>
        <p:spPr>
          <a:xfrm>
            <a:off x="960438" y="6356350"/>
            <a:ext cx="49815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Libre Franklin Medium"/>
                <a:ea typeface="Libre Franklin Medium"/>
                <a:cs typeface="Libre Franklin Medium"/>
                <a:sym typeface="Libre Franklin Medium"/>
              </a:rPr>
              <a:t>SAMPLE FOOTER TEXT</a:t>
            </a:r>
            <a:endParaRPr sz="1400" b="0" i="0" u="none" strike="noStrike" cap="none">
              <a:solidFill>
                <a:srgbClr val="000000"/>
              </a:solidFill>
              <a:latin typeface="Arial"/>
              <a:ea typeface="Arial"/>
              <a:cs typeface="Arial"/>
              <a:sym typeface="Arial"/>
            </a:endParaRPr>
          </a:p>
        </p:txBody>
      </p:sp>
      <p:sp>
        <p:nvSpPr>
          <p:cNvPr id="92" name="Google Shape;92;p22"/>
          <p:cNvSpPr txBox="1">
            <a:spLocks noGrp="1"/>
          </p:cNvSpPr>
          <p:nvPr>
            <p:ph type="body" idx="1"/>
          </p:nvPr>
        </p:nvSpPr>
        <p:spPr>
          <a:xfrm>
            <a:off x="5355771" y="4865914"/>
            <a:ext cx="6096000" cy="532038"/>
          </a:xfrm>
          <a:prstGeom prst="rect">
            <a:avLst/>
          </a:prstGeom>
          <a:noFill/>
          <a:ln>
            <a:noFill/>
          </a:ln>
        </p:spPr>
        <p:txBody>
          <a:bodyPr spcFirstLastPara="1" wrap="square" lIns="91425" tIns="45700" rIns="91425" bIns="45700" anchor="ctr" anchorCtr="0">
            <a:normAutofit/>
          </a:bodyPr>
          <a:lstStyle>
            <a:lvl1pPr marL="457200" lvl="0" indent="-228600" algn="l">
              <a:lnSpc>
                <a:spcPct val="101000"/>
              </a:lnSpc>
              <a:spcBef>
                <a:spcPts val="700"/>
              </a:spcBef>
              <a:spcAft>
                <a:spcPts val="0"/>
              </a:spcAft>
              <a:buClr>
                <a:schemeClr val="lt1"/>
              </a:buClr>
              <a:buSzPts val="2800"/>
              <a:buNone/>
              <a:defRPr sz="2800">
                <a:solidFill>
                  <a:schemeClr val="lt1"/>
                </a:solidFill>
              </a:defRPr>
            </a:lvl1pPr>
            <a:lvl2pPr marL="914400" lvl="1" indent="-342900" algn="l">
              <a:lnSpc>
                <a:spcPct val="101000"/>
              </a:lnSpc>
              <a:spcBef>
                <a:spcPts val="700"/>
              </a:spcBef>
              <a:spcAft>
                <a:spcPts val="0"/>
              </a:spcAft>
              <a:buClr>
                <a:schemeClr val="dk1"/>
              </a:buClr>
              <a:buSzPts val="1800"/>
              <a:buChar char="▪"/>
              <a:defRPr/>
            </a:lvl2pPr>
            <a:lvl3pPr marL="1371600" lvl="2" indent="-228600" algn="l">
              <a:lnSpc>
                <a:spcPct val="101000"/>
              </a:lnSpc>
              <a:spcBef>
                <a:spcPts val="400"/>
              </a:spcBef>
              <a:spcAft>
                <a:spcPts val="0"/>
              </a:spcAft>
              <a:buClr>
                <a:schemeClr val="dk1"/>
              </a:buClr>
              <a:buSzPts val="1800"/>
              <a:buNone/>
              <a:defRPr/>
            </a:lvl3pPr>
            <a:lvl4pPr marL="1828800" lvl="3" indent="-342900" algn="l">
              <a:lnSpc>
                <a:spcPct val="101000"/>
              </a:lnSpc>
              <a:spcBef>
                <a:spcPts val="400"/>
              </a:spcBef>
              <a:spcAft>
                <a:spcPts val="0"/>
              </a:spcAft>
              <a:buClr>
                <a:schemeClr val="dk1"/>
              </a:buClr>
              <a:buSzPts val="1800"/>
              <a:buChar char="▪"/>
              <a:defRPr/>
            </a:lvl4pPr>
            <a:lvl5pPr marL="2286000" lvl="4" indent="-228600" algn="l">
              <a:lnSpc>
                <a:spcPct val="101000"/>
              </a:lnSpc>
              <a:spcBef>
                <a:spcPts val="4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2"/>
          <p:cNvSpPr txBox="1">
            <a:spLocks noGrp="1"/>
          </p:cNvSpPr>
          <p:nvPr>
            <p:ph type="dt" idx="10"/>
          </p:nvPr>
        </p:nvSpPr>
        <p:spPr>
          <a:xfrm>
            <a:off x="6903720" y="6356350"/>
            <a:ext cx="3236976"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2"/>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Libre Franklin Medium"/>
                <a:ea typeface="Libre Franklin Medium"/>
                <a:cs typeface="Libre Franklin Medium"/>
                <a:sym typeface="Libre Franklin Medium"/>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Libre Franklin Medium"/>
                <a:ea typeface="Libre Franklin Medium"/>
                <a:cs typeface="Libre Franklin Medium"/>
                <a:sym typeface="Libre Franklin Medium"/>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Libre Franklin Medium"/>
                <a:ea typeface="Libre Franklin Medium"/>
                <a:cs typeface="Libre Franklin Medium"/>
                <a:sym typeface="Libre Franklin Medium"/>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Libre Franklin Medium"/>
                <a:ea typeface="Libre Franklin Medium"/>
                <a:cs typeface="Libre Franklin Medium"/>
                <a:sym typeface="Libre Franklin Medium"/>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Libre Franklin Medium"/>
                <a:ea typeface="Libre Franklin Medium"/>
                <a:cs typeface="Libre Franklin Medium"/>
                <a:sym typeface="Libre Franklin Medium"/>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Libre Franklin Medium"/>
                <a:ea typeface="Libre Franklin Medium"/>
                <a:cs typeface="Libre Franklin Medium"/>
                <a:sym typeface="Libre Franklin Medium"/>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Libre Franklin Medium"/>
                <a:ea typeface="Libre Franklin Medium"/>
                <a:cs typeface="Libre Franklin Medium"/>
                <a:sym typeface="Libre Franklin Medium"/>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Libre Franklin Medium"/>
                <a:ea typeface="Libre Franklin Medium"/>
                <a:cs typeface="Libre Franklin Medium"/>
                <a:sym typeface="Libre Franklin Medium"/>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p:nvPr/>
        </p:nvSpPr>
        <p:spPr>
          <a:xfrm>
            <a:off x="0" y="0"/>
            <a:ext cx="12192000" cy="226498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Medium"/>
              <a:ea typeface="Libre Franklin Medium"/>
              <a:cs typeface="Libre Franklin Medium"/>
              <a:sym typeface="Libre Franklin Medium"/>
            </a:endParaRPr>
          </a:p>
        </p:txBody>
      </p:sp>
      <p:sp>
        <p:nvSpPr>
          <p:cNvPr id="11" name="Google Shape;11;p13"/>
          <p:cNvSpPr txBox="1">
            <a:spLocks noGrp="1"/>
          </p:cNvSpPr>
          <p:nvPr>
            <p:ph type="title"/>
          </p:nvPr>
        </p:nvSpPr>
        <p:spPr>
          <a:xfrm>
            <a:off x="960120" y="317814"/>
            <a:ext cx="10268712" cy="170078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6600"/>
              <a:buFont typeface="Libre Franklin"/>
              <a:buNone/>
              <a:defRPr sz="6600" b="0" i="0" u="none" strike="noStrike" cap="none">
                <a:solidFill>
                  <a:schemeClr val="l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3"/>
          <p:cNvSpPr txBox="1">
            <a:spLocks noGrp="1"/>
          </p:cNvSpPr>
          <p:nvPr>
            <p:ph type="body" idx="1"/>
          </p:nvPr>
        </p:nvSpPr>
        <p:spPr>
          <a:xfrm>
            <a:off x="960120" y="2587752"/>
            <a:ext cx="10268712" cy="35935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1000"/>
              </a:lnSpc>
              <a:spcBef>
                <a:spcPts val="700"/>
              </a:spcBef>
              <a:spcAft>
                <a:spcPts val="0"/>
              </a:spcAft>
              <a:buClr>
                <a:schemeClr val="dk1"/>
              </a:buClr>
              <a:buSzPts val="2600"/>
              <a:buFont typeface="Arial"/>
              <a:buNone/>
              <a:defRPr sz="2600" b="0" i="0" u="none" strike="noStrike" cap="none">
                <a:solidFill>
                  <a:schemeClr val="dk1"/>
                </a:solidFill>
                <a:latin typeface="Libre Franklin Medium"/>
                <a:ea typeface="Libre Franklin Medium"/>
                <a:cs typeface="Libre Franklin Medium"/>
                <a:sym typeface="Libre Franklin Medium"/>
              </a:defRPr>
            </a:lvl1pPr>
            <a:lvl2pPr marL="914400" marR="0" lvl="1" indent="-374650" algn="l" rtl="0">
              <a:lnSpc>
                <a:spcPct val="101000"/>
              </a:lnSpc>
              <a:spcBef>
                <a:spcPts val="700"/>
              </a:spcBef>
              <a:spcAft>
                <a:spcPts val="0"/>
              </a:spcAft>
              <a:buClr>
                <a:schemeClr val="dk1"/>
              </a:buClr>
              <a:buSzPts val="2300"/>
              <a:buFont typeface="Noto Sans Symbols"/>
              <a:buChar char="▪"/>
              <a:defRPr sz="2300" b="0" i="0" u="none" strike="noStrike" cap="none">
                <a:solidFill>
                  <a:schemeClr val="dk1"/>
                </a:solidFill>
                <a:latin typeface="Libre Franklin Medium"/>
                <a:ea typeface="Libre Franklin Medium"/>
                <a:cs typeface="Libre Franklin Medium"/>
                <a:sym typeface="Libre Franklin Medium"/>
              </a:defRPr>
            </a:lvl2pPr>
            <a:lvl3pPr marL="1371600" marR="0" lvl="2" indent="-228600" algn="l" rtl="0">
              <a:lnSpc>
                <a:spcPct val="101000"/>
              </a:lnSpc>
              <a:spcBef>
                <a:spcPts val="400"/>
              </a:spcBef>
              <a:spcAft>
                <a:spcPts val="0"/>
              </a:spcAft>
              <a:buClr>
                <a:schemeClr val="dk1"/>
              </a:buClr>
              <a:buSzPts val="1800"/>
              <a:buFont typeface="Arial"/>
              <a:buNone/>
              <a:defRPr sz="1800" b="1" i="0" u="none" strike="noStrike" cap="none">
                <a:solidFill>
                  <a:schemeClr val="dk1"/>
                </a:solidFill>
                <a:latin typeface="Libre Franklin Medium"/>
                <a:ea typeface="Libre Franklin Medium"/>
                <a:cs typeface="Libre Franklin Medium"/>
                <a:sym typeface="Libre Franklin Medium"/>
              </a:defRPr>
            </a:lvl3pPr>
            <a:lvl4pPr marL="1828800" marR="0" lvl="3" indent="-342900" algn="l" rtl="0">
              <a:lnSpc>
                <a:spcPct val="101000"/>
              </a:lnSpc>
              <a:spcBef>
                <a:spcPts val="400"/>
              </a:spcBef>
              <a:spcAft>
                <a:spcPts val="0"/>
              </a:spcAft>
              <a:buClr>
                <a:schemeClr val="dk1"/>
              </a:buClr>
              <a:buSzPts val="1800"/>
              <a:buFont typeface="Noto Sans Symbols"/>
              <a:buChar char="▪"/>
              <a:defRPr sz="1800" b="0" i="0" u="none" strike="noStrike" cap="none">
                <a:solidFill>
                  <a:schemeClr val="dk1"/>
                </a:solidFill>
                <a:latin typeface="Libre Franklin Medium"/>
                <a:ea typeface="Libre Franklin Medium"/>
                <a:cs typeface="Libre Franklin Medium"/>
                <a:sym typeface="Libre Franklin Medium"/>
              </a:defRPr>
            </a:lvl4pPr>
            <a:lvl5pPr marL="2286000" marR="0" lvl="4" indent="-228600" algn="l" rtl="0">
              <a:lnSpc>
                <a:spcPct val="101000"/>
              </a:lnSpc>
              <a:spcBef>
                <a:spcPts val="400"/>
              </a:spcBef>
              <a:spcAft>
                <a:spcPts val="0"/>
              </a:spcAft>
              <a:buClr>
                <a:schemeClr val="dk1"/>
              </a:buClr>
              <a:buSzPts val="1800"/>
              <a:buFont typeface="Arial"/>
              <a:buNone/>
              <a:defRPr sz="1800" b="1" i="0" u="none" strike="noStrike" cap="none">
                <a:solidFill>
                  <a:schemeClr val="dk1"/>
                </a:solidFill>
                <a:latin typeface="Libre Franklin Medium"/>
                <a:ea typeface="Libre Franklin Medium"/>
                <a:cs typeface="Libre Franklin Medium"/>
                <a:sym typeface="Libre Franklin Medium"/>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Medium"/>
                <a:ea typeface="Libre Franklin Medium"/>
                <a:cs typeface="Libre Franklin Medium"/>
                <a:sym typeface="Libre Franklin Medium"/>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Medium"/>
                <a:ea typeface="Libre Franklin Medium"/>
                <a:cs typeface="Libre Franklin Medium"/>
                <a:sym typeface="Libre Franklin Medium"/>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Medium"/>
                <a:ea typeface="Libre Franklin Medium"/>
                <a:cs typeface="Libre Franklin Medium"/>
                <a:sym typeface="Libre Franklin Medium"/>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13" name="Google Shape;13;p13"/>
          <p:cNvSpPr txBox="1">
            <a:spLocks noGrp="1"/>
          </p:cNvSpPr>
          <p:nvPr>
            <p:ph type="dt" idx="10"/>
          </p:nvPr>
        </p:nvSpPr>
        <p:spPr>
          <a:xfrm>
            <a:off x="6903720" y="6356350"/>
            <a:ext cx="3236976" cy="365125"/>
          </a:xfrm>
          <a:prstGeom prst="rect">
            <a:avLst/>
          </a:prstGeom>
          <a:noFill/>
          <a:ln>
            <a:noFill/>
          </a:ln>
        </p:spPr>
        <p:txBody>
          <a:bodyPr spcFirstLastPara="1" wrap="square" lIns="91425" tIns="45700" rIns="91425" bIns="45700" anchor="ctr" anchorCtr="0">
            <a:noAutofit/>
          </a:bodyPr>
          <a:lstStyle>
            <a:lvl1pPr marR="0" lvl="0" algn="just"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14" name="Google Shape;14;p13"/>
          <p:cNvSpPr txBox="1">
            <a:spLocks noGrp="1"/>
          </p:cNvSpPr>
          <p:nvPr>
            <p:ph type="ftr" idx="11"/>
          </p:nvPr>
        </p:nvSpPr>
        <p:spPr>
          <a:xfrm>
            <a:off x="960120" y="6356350"/>
            <a:ext cx="550468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15" name="Google Shape;15;p13"/>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
          <p:cNvSpPr txBox="1">
            <a:spLocks noGrp="1"/>
          </p:cNvSpPr>
          <p:nvPr>
            <p:ph type="title"/>
          </p:nvPr>
        </p:nvSpPr>
        <p:spPr>
          <a:xfrm>
            <a:off x="640078" y="627016"/>
            <a:ext cx="6389100" cy="5601900"/>
          </a:xfrm>
          <a:prstGeom prst="rect">
            <a:avLst/>
          </a:prstGeom>
          <a:noFill/>
          <a:ln>
            <a:noFill/>
          </a:ln>
        </p:spPr>
        <p:txBody>
          <a:bodyPr spcFirstLastPara="1" wrap="square" lIns="91425" tIns="45700" rIns="91425" bIns="45700" anchor="ctr" anchorCtr="0">
            <a:noAutofit/>
          </a:bodyPr>
          <a:lstStyle/>
          <a:p>
            <a:pPr marL="0" lvl="0" indent="0" algn="r" rtl="0">
              <a:lnSpc>
                <a:spcPct val="101000"/>
              </a:lnSpc>
              <a:spcBef>
                <a:spcPts val="0"/>
              </a:spcBef>
              <a:spcAft>
                <a:spcPts val="0"/>
              </a:spcAft>
              <a:buClr>
                <a:schemeClr val="lt1"/>
              </a:buClr>
              <a:buSzPts val="8000"/>
              <a:buFont typeface="Libre Franklin"/>
              <a:buNone/>
            </a:pPr>
            <a:r>
              <a:rPr lang="en-US" sz="6600"/>
              <a:t>FLIGHT DELAY PREDICTION</a:t>
            </a:r>
            <a:endParaRPr sz="6600"/>
          </a:p>
        </p:txBody>
      </p:sp>
      <p:sp>
        <p:nvSpPr>
          <p:cNvPr id="120" name="Google Shape;120;p1"/>
          <p:cNvSpPr txBox="1">
            <a:spLocks noGrp="1"/>
          </p:cNvSpPr>
          <p:nvPr>
            <p:ph type="body" idx="1"/>
          </p:nvPr>
        </p:nvSpPr>
        <p:spPr>
          <a:xfrm>
            <a:off x="8029800" y="1871625"/>
            <a:ext cx="3492900" cy="4316100"/>
          </a:xfrm>
          <a:prstGeom prst="rect">
            <a:avLst/>
          </a:prstGeom>
          <a:noFill/>
          <a:ln>
            <a:noFill/>
          </a:ln>
        </p:spPr>
        <p:txBody>
          <a:bodyPr spcFirstLastPara="1" wrap="square" lIns="91425" tIns="45700" rIns="91425" bIns="45700" anchor="ctr" anchorCtr="0">
            <a:normAutofit/>
          </a:bodyPr>
          <a:lstStyle/>
          <a:p>
            <a:pPr marL="0" lvl="0" indent="0" algn="l" rtl="0">
              <a:lnSpc>
                <a:spcPct val="101000"/>
              </a:lnSpc>
              <a:spcBef>
                <a:spcPts val="0"/>
              </a:spcBef>
              <a:spcAft>
                <a:spcPts val="0"/>
              </a:spcAft>
              <a:buClr>
                <a:schemeClr val="dk1"/>
              </a:buClr>
              <a:buSzPts val="2600"/>
              <a:buNone/>
            </a:pPr>
            <a:r>
              <a:rPr lang="en-US"/>
              <a:t>UCB w261 Section 5</a:t>
            </a:r>
            <a:br>
              <a:rPr lang="en-US"/>
            </a:br>
            <a:r>
              <a:rPr lang="en-US"/>
              <a:t>Team 3-1</a:t>
            </a:r>
            <a:endParaRPr/>
          </a:p>
          <a:p>
            <a:pPr marL="0" lvl="0" indent="0" algn="l" rtl="0">
              <a:lnSpc>
                <a:spcPct val="101000"/>
              </a:lnSpc>
              <a:spcBef>
                <a:spcPts val="1400"/>
              </a:spcBef>
              <a:spcAft>
                <a:spcPts val="0"/>
              </a:spcAft>
              <a:buClr>
                <a:schemeClr val="dk1"/>
              </a:buClr>
              <a:buSzPts val="2600"/>
              <a:buNone/>
            </a:pPr>
            <a:endParaRPr/>
          </a:p>
          <a:p>
            <a:pPr marL="0" lvl="0" indent="0" algn="l" rtl="0">
              <a:lnSpc>
                <a:spcPct val="101000"/>
              </a:lnSpc>
              <a:spcBef>
                <a:spcPts val="1400"/>
              </a:spcBef>
              <a:spcAft>
                <a:spcPts val="0"/>
              </a:spcAft>
              <a:buClr>
                <a:schemeClr val="dk1"/>
              </a:buClr>
              <a:buSzPts val="1800"/>
              <a:buNone/>
            </a:pPr>
            <a:r>
              <a:rPr lang="en-US" sz="1800"/>
              <a:t>AUG 11,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e58e9baaaf_0_88"/>
          <p:cNvSpPr txBox="1">
            <a:spLocks noGrp="1"/>
          </p:cNvSpPr>
          <p:nvPr>
            <p:ph type="title"/>
          </p:nvPr>
        </p:nvSpPr>
        <p:spPr>
          <a:xfrm>
            <a:off x="960120" y="768096"/>
            <a:ext cx="10268700" cy="3136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Libre Franklin"/>
              <a:buNone/>
            </a:pPr>
            <a:r>
              <a:rPr lang="en-US" sz="6600"/>
              <a:t>Modeling  Approach &amp; Aspects </a:t>
            </a:r>
            <a:endParaRPr sz="6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25c4d5746a0_0_14"/>
          <p:cNvSpPr txBox="1">
            <a:spLocks noGrp="1"/>
          </p:cNvSpPr>
          <p:nvPr>
            <p:ph type="title"/>
          </p:nvPr>
        </p:nvSpPr>
        <p:spPr>
          <a:xfrm>
            <a:off x="960125" y="317825"/>
            <a:ext cx="105072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5300"/>
              <a:t>MODEL PIPELINE</a:t>
            </a:r>
            <a:endParaRPr sz="5300"/>
          </a:p>
        </p:txBody>
      </p:sp>
      <p:sp>
        <p:nvSpPr>
          <p:cNvPr id="244" name="Google Shape;244;g25c4d5746a0_0_14"/>
          <p:cNvSpPr txBox="1">
            <a:spLocks noGrp="1"/>
          </p:cNvSpPr>
          <p:nvPr>
            <p:ph type="sldNum" idx="12"/>
          </p:nvPr>
        </p:nvSpPr>
        <p:spPr>
          <a:xfrm>
            <a:off x="12158969" y="592310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
        <p:nvSpPr>
          <p:cNvPr id="245" name="Google Shape;245;g25c4d5746a0_0_14"/>
          <p:cNvSpPr txBox="1"/>
          <p:nvPr/>
        </p:nvSpPr>
        <p:spPr>
          <a:xfrm>
            <a:off x="34800" y="6213978"/>
            <a:ext cx="3166500" cy="346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UCB W261 TEAM 3-1</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246" name="Google Shape;246;g25c4d5746a0_0_14"/>
          <p:cNvSpPr txBox="1"/>
          <p:nvPr/>
        </p:nvSpPr>
        <p:spPr>
          <a:xfrm>
            <a:off x="217602" y="2612508"/>
            <a:ext cx="2253300" cy="769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Indexing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OneHotEncoding categorical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Imputing categorical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Imputing numeric</a:t>
            </a:r>
            <a:endParaRPr sz="1400" b="0" i="0" u="none" strike="noStrike" cap="none">
              <a:solidFill>
                <a:srgbClr val="000000"/>
              </a:solidFill>
              <a:latin typeface="Arial"/>
              <a:ea typeface="Arial"/>
              <a:cs typeface="Arial"/>
              <a:sym typeface="Arial"/>
            </a:endParaRPr>
          </a:p>
        </p:txBody>
      </p:sp>
      <p:sp>
        <p:nvSpPr>
          <p:cNvPr id="247" name="Google Shape;247;g25c4d5746a0_0_14"/>
          <p:cNvSpPr txBox="1"/>
          <p:nvPr/>
        </p:nvSpPr>
        <p:spPr>
          <a:xfrm>
            <a:off x="307375" y="2342800"/>
            <a:ext cx="1987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ibre Franklin Medium"/>
                <a:ea typeface="Libre Franklin Medium"/>
                <a:cs typeface="Libre Franklin Medium"/>
                <a:sym typeface="Libre Franklin Medium"/>
              </a:rPr>
              <a:t>Pre-Processing Steps</a:t>
            </a:r>
            <a:endParaRPr sz="1400" b="0" i="0" u="none" strike="noStrike" cap="none">
              <a:solidFill>
                <a:srgbClr val="000000"/>
              </a:solidFill>
              <a:latin typeface="Arial"/>
              <a:ea typeface="Arial"/>
              <a:cs typeface="Arial"/>
              <a:sym typeface="Arial"/>
            </a:endParaRPr>
          </a:p>
        </p:txBody>
      </p:sp>
      <p:sp>
        <p:nvSpPr>
          <p:cNvPr id="248" name="Google Shape;248;g25c4d5746a0_0_14"/>
          <p:cNvSpPr txBox="1"/>
          <p:nvPr/>
        </p:nvSpPr>
        <p:spPr>
          <a:xfrm>
            <a:off x="2804779" y="2581701"/>
            <a:ext cx="1831200" cy="769500"/>
          </a:xfrm>
          <a:prstGeom prst="rect">
            <a:avLst/>
          </a:prstGeom>
          <a:solidFill>
            <a:srgbClr val="D8D8D8"/>
          </a:solid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list(indexers)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list(ohes)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[imputer_num]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Vector=&gt;features + label</a:t>
            </a:r>
            <a:endParaRPr sz="1400" b="0" i="0" u="none" strike="noStrike" cap="none">
              <a:solidFill>
                <a:srgbClr val="000000"/>
              </a:solidFill>
              <a:latin typeface="Arial"/>
              <a:ea typeface="Arial"/>
              <a:cs typeface="Arial"/>
              <a:sym typeface="Arial"/>
            </a:endParaRPr>
          </a:p>
        </p:txBody>
      </p:sp>
      <p:sp>
        <p:nvSpPr>
          <p:cNvPr id="249" name="Google Shape;249;g25c4d5746a0_0_14"/>
          <p:cNvSpPr txBox="1"/>
          <p:nvPr/>
        </p:nvSpPr>
        <p:spPr>
          <a:xfrm>
            <a:off x="3008160" y="2277200"/>
            <a:ext cx="97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ibre Franklin Medium"/>
                <a:ea typeface="Libre Franklin Medium"/>
                <a:cs typeface="Libre Franklin Medium"/>
                <a:sym typeface="Libre Franklin Medium"/>
              </a:rPr>
              <a:t>Staging</a:t>
            </a:r>
            <a:endParaRPr sz="1400" b="0" i="0" u="none" strike="noStrike" cap="none">
              <a:solidFill>
                <a:srgbClr val="000000"/>
              </a:solidFill>
              <a:latin typeface="Arial"/>
              <a:ea typeface="Arial"/>
              <a:cs typeface="Arial"/>
              <a:sym typeface="Arial"/>
            </a:endParaRPr>
          </a:p>
        </p:txBody>
      </p:sp>
      <p:sp>
        <p:nvSpPr>
          <p:cNvPr id="250" name="Google Shape;250;g25c4d5746a0_0_14"/>
          <p:cNvSpPr txBox="1"/>
          <p:nvPr/>
        </p:nvSpPr>
        <p:spPr>
          <a:xfrm>
            <a:off x="2829638" y="3633242"/>
            <a:ext cx="1831200" cy="261600"/>
          </a:xfrm>
          <a:prstGeom prst="rect">
            <a:avLst/>
          </a:prstGeom>
          <a:solidFill>
            <a:srgbClr val="D8D8D8"/>
          </a:solid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Numeric Features</a:t>
            </a:r>
            <a:endParaRPr sz="1400" b="0" i="0" u="none" strike="noStrike" cap="none">
              <a:solidFill>
                <a:srgbClr val="000000"/>
              </a:solidFill>
              <a:latin typeface="Arial"/>
              <a:ea typeface="Arial"/>
              <a:cs typeface="Arial"/>
              <a:sym typeface="Arial"/>
            </a:endParaRPr>
          </a:p>
        </p:txBody>
      </p:sp>
      <p:sp>
        <p:nvSpPr>
          <p:cNvPr id="251" name="Google Shape;251;g25c4d5746a0_0_14"/>
          <p:cNvSpPr txBox="1"/>
          <p:nvPr/>
        </p:nvSpPr>
        <p:spPr>
          <a:xfrm>
            <a:off x="2829638" y="3364555"/>
            <a:ext cx="1329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ibre Franklin Medium"/>
                <a:ea typeface="Libre Franklin Medium"/>
                <a:cs typeface="Libre Franklin Medium"/>
                <a:sym typeface="Libre Franklin Medium"/>
              </a:rPr>
              <a:t>Scaling</a:t>
            </a:r>
            <a:endParaRPr sz="1400" b="0" i="0" u="none" strike="noStrike" cap="none">
              <a:solidFill>
                <a:srgbClr val="000000"/>
              </a:solidFill>
              <a:latin typeface="Arial"/>
              <a:ea typeface="Arial"/>
              <a:cs typeface="Arial"/>
              <a:sym typeface="Arial"/>
            </a:endParaRPr>
          </a:p>
        </p:txBody>
      </p:sp>
      <p:sp>
        <p:nvSpPr>
          <p:cNvPr id="252" name="Google Shape;252;g25c4d5746a0_0_14"/>
          <p:cNvSpPr/>
          <p:nvPr/>
        </p:nvSpPr>
        <p:spPr>
          <a:xfrm>
            <a:off x="2489667" y="2903024"/>
            <a:ext cx="301800" cy="222600"/>
          </a:xfrm>
          <a:prstGeom prst="rightArrow">
            <a:avLst>
              <a:gd name="adj1" fmla="val 50000"/>
              <a:gd name="adj2" fmla="val 50000"/>
            </a:avLst>
          </a:prstGeom>
          <a:solidFill>
            <a:srgbClr val="00000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53" name="Google Shape;253;g25c4d5746a0_0_14"/>
          <p:cNvSpPr txBox="1"/>
          <p:nvPr/>
        </p:nvSpPr>
        <p:spPr>
          <a:xfrm>
            <a:off x="2850790" y="4303445"/>
            <a:ext cx="1831200" cy="430800"/>
          </a:xfrm>
          <a:prstGeom prst="rect">
            <a:avLst/>
          </a:prstGeom>
          <a:solidFill>
            <a:srgbClr val="D8D8D8"/>
          </a:solid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LogisticRegression or </a:t>
            </a:r>
            <a:r>
              <a:rPr lang="en-US" sz="1100">
                <a:latin typeface="Libre Franklin Medium"/>
                <a:ea typeface="Libre Franklin Medium"/>
                <a:cs typeface="Libre Franklin Medium"/>
                <a:sym typeface="Libre Franklin Medium"/>
              </a:rPr>
              <a:t>Random Forest</a:t>
            </a:r>
            <a:endParaRPr sz="1400" b="0" i="0" u="none" strike="noStrike" cap="none">
              <a:solidFill>
                <a:srgbClr val="000000"/>
              </a:solidFill>
              <a:latin typeface="Arial"/>
              <a:ea typeface="Arial"/>
              <a:cs typeface="Arial"/>
              <a:sym typeface="Arial"/>
            </a:endParaRPr>
          </a:p>
        </p:txBody>
      </p:sp>
      <p:sp>
        <p:nvSpPr>
          <p:cNvPr id="254" name="Google Shape;254;g25c4d5746a0_0_14"/>
          <p:cNvSpPr txBox="1"/>
          <p:nvPr/>
        </p:nvSpPr>
        <p:spPr>
          <a:xfrm>
            <a:off x="2875960" y="4016858"/>
            <a:ext cx="1329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ibre Franklin Medium"/>
                <a:ea typeface="Libre Franklin Medium"/>
                <a:cs typeface="Libre Franklin Medium"/>
                <a:sym typeface="Libre Franklin Medium"/>
              </a:rPr>
              <a:t>Estimator</a:t>
            </a:r>
            <a:endParaRPr sz="1400" b="0" i="0" u="none" strike="noStrike" cap="none">
              <a:solidFill>
                <a:srgbClr val="000000"/>
              </a:solidFill>
              <a:latin typeface="Arial"/>
              <a:ea typeface="Arial"/>
              <a:cs typeface="Arial"/>
              <a:sym typeface="Arial"/>
            </a:endParaRPr>
          </a:p>
        </p:txBody>
      </p:sp>
      <p:sp>
        <p:nvSpPr>
          <p:cNvPr id="255" name="Google Shape;255;g25c4d5746a0_0_14"/>
          <p:cNvSpPr txBox="1"/>
          <p:nvPr/>
        </p:nvSpPr>
        <p:spPr>
          <a:xfrm>
            <a:off x="5017659" y="3373215"/>
            <a:ext cx="3231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ibre Franklin Medium"/>
                <a:ea typeface="Libre Franklin Medium"/>
                <a:cs typeface="Libre Franklin Medium"/>
                <a:sym typeface="Libre Franklin Medium"/>
              </a:rPr>
              <a:t>Pipeline(stages = model_matrix_stages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ibre Franklin Medium"/>
                <a:ea typeface="Libre Franklin Medium"/>
                <a:cs typeface="Libre Franklin Medium"/>
                <a:sym typeface="Libre Franklin Medium"/>
              </a:rPr>
              <a:t>                                       [scaler]+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ibre Franklin Medium"/>
                <a:ea typeface="Libre Franklin Medium"/>
                <a:cs typeface="Libre Franklin Medium"/>
                <a:sym typeface="Libre Franklin Medium"/>
              </a:rPr>
              <a:t>                                       [selected estimator] )</a:t>
            </a:r>
            <a:endParaRPr sz="1400" b="0" i="0" u="none" strike="noStrike" cap="none">
              <a:solidFill>
                <a:srgbClr val="000000"/>
              </a:solidFill>
              <a:latin typeface="Arial"/>
              <a:ea typeface="Arial"/>
              <a:cs typeface="Arial"/>
              <a:sym typeface="Arial"/>
            </a:endParaRPr>
          </a:p>
        </p:txBody>
      </p:sp>
      <p:sp>
        <p:nvSpPr>
          <p:cNvPr id="256" name="Google Shape;256;g25c4d5746a0_0_14"/>
          <p:cNvSpPr/>
          <p:nvPr/>
        </p:nvSpPr>
        <p:spPr>
          <a:xfrm>
            <a:off x="4503748" y="2423224"/>
            <a:ext cx="517500" cy="2378400"/>
          </a:xfrm>
          <a:prstGeom prst="rightBrace">
            <a:avLst>
              <a:gd name="adj1" fmla="val 8333"/>
              <a:gd name="adj2" fmla="val 50000"/>
            </a:avLst>
          </a:prstGeom>
          <a:noFill/>
          <a:ln w="9525" cap="flat" cmpd="sng">
            <a:solidFill>
              <a:srgbClr val="F99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Medium"/>
              <a:ea typeface="Libre Franklin Medium"/>
              <a:cs typeface="Libre Franklin Medium"/>
              <a:sym typeface="Libre Franklin Medium"/>
            </a:endParaRPr>
          </a:p>
        </p:txBody>
      </p:sp>
      <p:sp>
        <p:nvSpPr>
          <p:cNvPr id="257" name="Google Shape;257;g25c4d5746a0_0_14"/>
          <p:cNvSpPr/>
          <p:nvPr/>
        </p:nvSpPr>
        <p:spPr>
          <a:xfrm>
            <a:off x="739728" y="5268874"/>
            <a:ext cx="868500" cy="219000"/>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Libre Franklin Medium"/>
                <a:ea typeface="Libre Franklin Medium"/>
                <a:cs typeface="Libre Franklin Medium"/>
                <a:sym typeface="Libre Franklin Medium"/>
              </a:rPr>
              <a:t>Data</a:t>
            </a:r>
            <a:endParaRPr sz="1400" b="0" i="0" u="none" strike="noStrike" cap="none">
              <a:solidFill>
                <a:srgbClr val="000000"/>
              </a:solidFill>
              <a:latin typeface="Arial"/>
              <a:ea typeface="Arial"/>
              <a:cs typeface="Arial"/>
              <a:sym typeface="Arial"/>
            </a:endParaRPr>
          </a:p>
        </p:txBody>
      </p:sp>
      <p:sp>
        <p:nvSpPr>
          <p:cNvPr id="258" name="Google Shape;258;g25c4d5746a0_0_14"/>
          <p:cNvSpPr/>
          <p:nvPr/>
        </p:nvSpPr>
        <p:spPr>
          <a:xfrm>
            <a:off x="2228717" y="5918228"/>
            <a:ext cx="868500" cy="219000"/>
          </a:xfrm>
          <a:prstGeom prst="rect">
            <a:avLst/>
          </a:prstGeom>
          <a:solidFill>
            <a:srgbClr val="00B0F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Libre Franklin Medium"/>
                <a:ea typeface="Libre Franklin Medium"/>
                <a:cs typeface="Libre Franklin Medium"/>
                <a:sym typeface="Libre Franklin Medium"/>
              </a:rPr>
              <a:t>Test</a:t>
            </a:r>
            <a:endParaRPr sz="1400" b="0" i="0" u="none" strike="noStrike" cap="none">
              <a:solidFill>
                <a:srgbClr val="000000"/>
              </a:solidFill>
              <a:latin typeface="Arial"/>
              <a:ea typeface="Arial"/>
              <a:cs typeface="Arial"/>
              <a:sym typeface="Arial"/>
            </a:endParaRPr>
          </a:p>
        </p:txBody>
      </p:sp>
      <p:sp>
        <p:nvSpPr>
          <p:cNvPr id="259" name="Google Shape;259;g25c4d5746a0_0_14"/>
          <p:cNvSpPr/>
          <p:nvPr/>
        </p:nvSpPr>
        <p:spPr>
          <a:xfrm>
            <a:off x="2228717" y="5140329"/>
            <a:ext cx="868500" cy="219000"/>
          </a:xfrm>
          <a:prstGeom prst="rect">
            <a:avLst/>
          </a:prstGeom>
          <a:solidFill>
            <a:srgbClr val="F9970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Libre Franklin Medium"/>
                <a:ea typeface="Libre Franklin Medium"/>
                <a:cs typeface="Libre Franklin Medium"/>
                <a:sym typeface="Libre Franklin Medium"/>
              </a:rPr>
              <a:t>Train</a:t>
            </a:r>
            <a:endParaRPr sz="1400" b="0" i="0" u="none" strike="noStrike" cap="none">
              <a:solidFill>
                <a:srgbClr val="000000"/>
              </a:solidFill>
              <a:latin typeface="Arial"/>
              <a:ea typeface="Arial"/>
              <a:cs typeface="Arial"/>
              <a:sym typeface="Arial"/>
            </a:endParaRPr>
          </a:p>
        </p:txBody>
      </p:sp>
      <p:sp>
        <p:nvSpPr>
          <p:cNvPr id="260" name="Google Shape;260;g25c4d5746a0_0_14"/>
          <p:cNvSpPr/>
          <p:nvPr/>
        </p:nvSpPr>
        <p:spPr>
          <a:xfrm>
            <a:off x="1709194" y="5269119"/>
            <a:ext cx="301800" cy="222600"/>
          </a:xfrm>
          <a:prstGeom prst="rightArrow">
            <a:avLst>
              <a:gd name="adj1" fmla="val 50000"/>
              <a:gd name="adj2" fmla="val 50000"/>
            </a:avLst>
          </a:prstGeom>
          <a:solidFill>
            <a:srgbClr val="00000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61" name="Google Shape;261;g25c4d5746a0_0_14"/>
          <p:cNvSpPr/>
          <p:nvPr/>
        </p:nvSpPr>
        <p:spPr>
          <a:xfrm>
            <a:off x="2057037" y="5031819"/>
            <a:ext cx="171600" cy="1105500"/>
          </a:xfrm>
          <a:prstGeom prst="leftBrace">
            <a:avLst>
              <a:gd name="adj1" fmla="val 8333"/>
              <a:gd name="adj2" fmla="val 50000"/>
            </a:avLst>
          </a:prstGeom>
          <a:noFill/>
          <a:ln w="9525" cap="flat" cmpd="sng">
            <a:solidFill>
              <a:srgbClr val="F99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ibre Franklin Medium"/>
              <a:ea typeface="Libre Franklin Medium"/>
              <a:cs typeface="Libre Franklin Medium"/>
              <a:sym typeface="Libre Franklin Medium"/>
            </a:endParaRPr>
          </a:p>
        </p:txBody>
      </p:sp>
      <p:sp>
        <p:nvSpPr>
          <p:cNvPr id="262" name="Google Shape;262;g25c4d5746a0_0_14"/>
          <p:cNvSpPr/>
          <p:nvPr/>
        </p:nvSpPr>
        <p:spPr>
          <a:xfrm>
            <a:off x="3231332" y="5154503"/>
            <a:ext cx="471000" cy="226200"/>
          </a:xfrm>
          <a:prstGeom prst="rightArrow">
            <a:avLst>
              <a:gd name="adj1" fmla="val 50000"/>
              <a:gd name="adj2" fmla="val 50000"/>
            </a:avLst>
          </a:prstGeom>
          <a:solidFill>
            <a:srgbClr val="F9970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63" name="Google Shape;263;g25c4d5746a0_0_14"/>
          <p:cNvSpPr/>
          <p:nvPr/>
        </p:nvSpPr>
        <p:spPr>
          <a:xfrm>
            <a:off x="3702531" y="4973652"/>
            <a:ext cx="2349000" cy="802200"/>
          </a:xfrm>
          <a:prstGeom prst="rect">
            <a:avLst/>
          </a:prstGeom>
          <a:solidFill>
            <a:srgbClr val="F9970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Libre Franklin Medium"/>
                <a:ea typeface="Libre Franklin Medium"/>
                <a:cs typeface="Libre Franklin Medium"/>
                <a:sym typeface="Libre Franklin Medium"/>
              </a:rPr>
              <a:t>Divide into CV folds</a:t>
            </a:r>
            <a:endParaRPr sz="1800" b="0" i="0" u="none" strike="noStrike" cap="none">
              <a:solidFill>
                <a:srgbClr val="FFFFFF"/>
              </a:solidFill>
              <a:latin typeface="Libre Franklin Medium"/>
              <a:ea typeface="Libre Franklin Medium"/>
              <a:cs typeface="Libre Franklin Medium"/>
              <a:sym typeface="Libre Franklin Medium"/>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Libre Franklin Medium"/>
                <a:ea typeface="Libre Franklin Medium"/>
                <a:cs typeface="Libre Franklin Medium"/>
                <a:sym typeface="Libre Franklin Medium"/>
              </a:rPr>
              <a:t>(for HP Tuning)</a:t>
            </a: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64" name="Google Shape;264;g25c4d5746a0_0_14"/>
          <p:cNvSpPr/>
          <p:nvPr/>
        </p:nvSpPr>
        <p:spPr>
          <a:xfrm>
            <a:off x="3240752" y="5897718"/>
            <a:ext cx="5113800" cy="283500"/>
          </a:xfrm>
          <a:prstGeom prst="rightArrow">
            <a:avLst>
              <a:gd name="adj1" fmla="val 50000"/>
              <a:gd name="adj2" fmla="val 50000"/>
            </a:avLst>
          </a:prstGeom>
          <a:solidFill>
            <a:srgbClr val="00B0F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65" name="Google Shape;265;g25c4d5746a0_0_14"/>
          <p:cNvSpPr/>
          <p:nvPr/>
        </p:nvSpPr>
        <p:spPr>
          <a:xfrm>
            <a:off x="6109554" y="5263350"/>
            <a:ext cx="301800" cy="222600"/>
          </a:xfrm>
          <a:prstGeom prst="rightArrow">
            <a:avLst>
              <a:gd name="adj1" fmla="val 50000"/>
              <a:gd name="adj2" fmla="val 50000"/>
            </a:avLst>
          </a:prstGeom>
          <a:solidFill>
            <a:srgbClr val="F9970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66" name="Google Shape;266;g25c4d5746a0_0_14"/>
          <p:cNvSpPr/>
          <p:nvPr/>
        </p:nvSpPr>
        <p:spPr>
          <a:xfrm rot="5400000">
            <a:off x="5225779" y="4193510"/>
            <a:ext cx="1212600" cy="347700"/>
          </a:xfrm>
          <a:prstGeom prst="rightArrow">
            <a:avLst>
              <a:gd name="adj1" fmla="val 50000"/>
              <a:gd name="adj2" fmla="val 50000"/>
            </a:avLst>
          </a:prstGeom>
          <a:solidFill>
            <a:srgbClr val="00000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67" name="Google Shape;267;g25c4d5746a0_0_14"/>
          <p:cNvSpPr/>
          <p:nvPr/>
        </p:nvSpPr>
        <p:spPr>
          <a:xfrm>
            <a:off x="6472161" y="5085092"/>
            <a:ext cx="1404300" cy="579600"/>
          </a:xfrm>
          <a:prstGeom prst="ellipse">
            <a:avLst/>
          </a:prstGeom>
          <a:solidFill>
            <a:srgbClr val="F9970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Libre Franklin Medium"/>
                <a:ea typeface="Libre Franklin Medium"/>
                <a:cs typeface="Libre Franklin Medium"/>
                <a:sym typeface="Libre Franklin Medium"/>
              </a:rPr>
              <a:t>Model</a:t>
            </a:r>
            <a:endParaRPr sz="1400" b="0" i="0" u="none" strike="noStrike" cap="none">
              <a:solidFill>
                <a:srgbClr val="000000"/>
              </a:solidFill>
              <a:latin typeface="Arial"/>
              <a:ea typeface="Arial"/>
              <a:cs typeface="Arial"/>
              <a:sym typeface="Arial"/>
            </a:endParaRPr>
          </a:p>
        </p:txBody>
      </p:sp>
      <p:sp>
        <p:nvSpPr>
          <p:cNvPr id="268" name="Google Shape;268;g25c4d5746a0_0_14"/>
          <p:cNvSpPr/>
          <p:nvPr/>
        </p:nvSpPr>
        <p:spPr>
          <a:xfrm rot="5400000">
            <a:off x="7077251" y="5707660"/>
            <a:ext cx="293100" cy="230100"/>
          </a:xfrm>
          <a:prstGeom prst="rightArrow">
            <a:avLst>
              <a:gd name="adj1" fmla="val 50000"/>
              <a:gd name="adj2" fmla="val 50000"/>
            </a:avLst>
          </a:prstGeom>
          <a:solidFill>
            <a:srgbClr val="F9970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69" name="Google Shape;269;g25c4d5746a0_0_14"/>
          <p:cNvSpPr/>
          <p:nvPr/>
        </p:nvSpPr>
        <p:spPr>
          <a:xfrm>
            <a:off x="8424315" y="5705145"/>
            <a:ext cx="1831200" cy="579600"/>
          </a:xfrm>
          <a:prstGeom prst="ellipse">
            <a:avLst/>
          </a:prstGeom>
          <a:solidFill>
            <a:srgbClr val="00B0F0"/>
          </a:solidFill>
          <a:ln w="12700" cap="flat" cmpd="sng">
            <a:solidFill>
              <a:srgbClr val="693F00"/>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800"/>
              <a:buFont typeface="Arial"/>
              <a:buNone/>
            </a:pPr>
            <a:r>
              <a:rPr lang="en-US" sz="1700">
                <a:solidFill>
                  <a:srgbClr val="FFFFFF"/>
                </a:solidFill>
                <a:latin typeface="Libre Franklin Medium"/>
                <a:ea typeface="Libre Franklin Medium"/>
                <a:cs typeface="Libre Franklin Medium"/>
                <a:sym typeface="Libre Franklin Medium"/>
              </a:rPr>
              <a:t>Prediction</a:t>
            </a:r>
            <a:endParaRPr sz="1300" b="0" i="0" u="none" strike="noStrike" cap="none">
              <a:solidFill>
                <a:srgbClr val="000000"/>
              </a:solidFill>
              <a:latin typeface="Arial"/>
              <a:ea typeface="Arial"/>
              <a:cs typeface="Arial"/>
              <a:sym typeface="Arial"/>
            </a:endParaRPr>
          </a:p>
        </p:txBody>
      </p:sp>
      <p:sp>
        <p:nvSpPr>
          <p:cNvPr id="270" name="Google Shape;270;g25c4d5746a0_0_14"/>
          <p:cNvSpPr txBox="1"/>
          <p:nvPr/>
        </p:nvSpPr>
        <p:spPr>
          <a:xfrm>
            <a:off x="2221302" y="4884651"/>
            <a:ext cx="1556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latin typeface="Libre Franklin Medium"/>
                <a:ea typeface="Libre Franklin Medium"/>
                <a:cs typeface="Libre Franklin Medium"/>
                <a:sym typeface="Libre Franklin Medium"/>
              </a:rPr>
              <a:t>Year</a:t>
            </a:r>
            <a:r>
              <a:rPr lang="en-US" sz="1200" b="0" i="0" u="none" strike="noStrike" cap="none">
                <a:solidFill>
                  <a:srgbClr val="000000"/>
                </a:solidFill>
                <a:latin typeface="Libre Franklin Medium"/>
                <a:ea typeface="Libre Franklin Medium"/>
                <a:cs typeface="Libre Franklin Medium"/>
                <a:sym typeface="Libre Franklin Medium"/>
              </a:rPr>
              <a:t> </a:t>
            </a:r>
            <a:r>
              <a:rPr lang="en-US" sz="1200">
                <a:latin typeface="Libre Franklin Medium"/>
                <a:ea typeface="Libre Franklin Medium"/>
                <a:cs typeface="Libre Franklin Medium"/>
                <a:sym typeface="Libre Franklin Medium"/>
              </a:rPr>
              <a:t>2015</a:t>
            </a:r>
            <a:r>
              <a:rPr lang="en-US" sz="1200" b="0" i="0" u="none" strike="noStrike" cap="none">
                <a:solidFill>
                  <a:srgbClr val="000000"/>
                </a:solidFill>
                <a:latin typeface="Libre Franklin Medium"/>
                <a:ea typeface="Libre Franklin Medium"/>
                <a:cs typeface="Libre Franklin Medium"/>
                <a:sym typeface="Libre Franklin Medium"/>
              </a:rPr>
              <a:t> to </a:t>
            </a:r>
            <a:r>
              <a:rPr lang="en-US" sz="1200">
                <a:latin typeface="Libre Franklin Medium"/>
                <a:ea typeface="Libre Franklin Medium"/>
                <a:cs typeface="Libre Franklin Medium"/>
                <a:sym typeface="Libre Franklin Medium"/>
              </a:rPr>
              <a:t>2018</a:t>
            </a:r>
            <a:endParaRPr sz="1400" b="0" i="0" u="none" strike="noStrike" cap="none">
              <a:solidFill>
                <a:srgbClr val="000000"/>
              </a:solidFill>
              <a:latin typeface="Arial"/>
              <a:ea typeface="Arial"/>
              <a:cs typeface="Arial"/>
              <a:sym typeface="Arial"/>
            </a:endParaRPr>
          </a:p>
        </p:txBody>
      </p:sp>
      <p:sp>
        <p:nvSpPr>
          <p:cNvPr id="271" name="Google Shape;271;g25c4d5746a0_0_14"/>
          <p:cNvSpPr txBox="1"/>
          <p:nvPr/>
        </p:nvSpPr>
        <p:spPr>
          <a:xfrm>
            <a:off x="2250574" y="5680591"/>
            <a:ext cx="106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latin typeface="Libre Franklin Medium"/>
                <a:ea typeface="Libre Franklin Medium"/>
                <a:cs typeface="Libre Franklin Medium"/>
                <a:sym typeface="Libre Franklin Medium"/>
              </a:rPr>
              <a:t>Year 2019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5c4d5746a0_0_21"/>
          <p:cNvSpPr txBox="1">
            <a:spLocks noGrp="1"/>
          </p:cNvSpPr>
          <p:nvPr>
            <p:ph type="title"/>
          </p:nvPr>
        </p:nvSpPr>
        <p:spPr>
          <a:xfrm>
            <a:off x="960120" y="317814"/>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000"/>
              <a:buNone/>
            </a:pPr>
            <a:r>
              <a:rPr lang="en-US" sz="5300"/>
              <a:t>CROSS-FOLD VALIDATION</a:t>
            </a:r>
            <a:endParaRPr sz="5300"/>
          </a:p>
        </p:txBody>
      </p:sp>
      <p:sp>
        <p:nvSpPr>
          <p:cNvPr id="278" name="Google Shape;278;g25c4d5746a0_0_21"/>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pic>
        <p:nvPicPr>
          <p:cNvPr id="279" name="Google Shape;279;g25c4d5746a0_0_21"/>
          <p:cNvPicPr preferRelativeResize="0"/>
          <p:nvPr/>
        </p:nvPicPr>
        <p:blipFill>
          <a:blip r:embed="rId3">
            <a:alphaModFix/>
          </a:blip>
          <a:stretch>
            <a:fillRect/>
          </a:stretch>
        </p:blipFill>
        <p:spPr>
          <a:xfrm>
            <a:off x="5454800" y="3274275"/>
            <a:ext cx="6657974" cy="2409125"/>
          </a:xfrm>
          <a:prstGeom prst="rect">
            <a:avLst/>
          </a:prstGeom>
          <a:noFill/>
          <a:ln>
            <a:noFill/>
          </a:ln>
        </p:spPr>
      </p:pic>
      <p:pic>
        <p:nvPicPr>
          <p:cNvPr id="280" name="Google Shape;280;g25c4d5746a0_0_21"/>
          <p:cNvPicPr preferRelativeResize="0"/>
          <p:nvPr/>
        </p:nvPicPr>
        <p:blipFill>
          <a:blip r:embed="rId4">
            <a:alphaModFix/>
          </a:blip>
          <a:stretch>
            <a:fillRect/>
          </a:stretch>
        </p:blipFill>
        <p:spPr>
          <a:xfrm>
            <a:off x="152400" y="3226650"/>
            <a:ext cx="5066894" cy="2409125"/>
          </a:xfrm>
          <a:prstGeom prst="rect">
            <a:avLst/>
          </a:prstGeom>
          <a:noFill/>
          <a:ln>
            <a:noFill/>
          </a:ln>
        </p:spPr>
      </p:pic>
      <p:sp>
        <p:nvSpPr>
          <p:cNvPr id="281" name="Google Shape;281;g25c4d5746a0_0_21"/>
          <p:cNvSpPr txBox="1"/>
          <p:nvPr/>
        </p:nvSpPr>
        <p:spPr>
          <a:xfrm>
            <a:off x="4142884" y="6012840"/>
            <a:ext cx="323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a:solidFill>
                  <a:srgbClr val="0000FF"/>
                </a:solidFill>
                <a:latin typeface="Libre Franklin"/>
                <a:ea typeface="Libre Franklin"/>
                <a:cs typeface="Libre Franklin"/>
                <a:sym typeface="Libre Franklin"/>
              </a:rPr>
              <a:t>Approach prevents Data Leakage</a:t>
            </a:r>
            <a:endParaRPr sz="1400" b="1" i="0" u="none" strike="noStrike" cap="none">
              <a:solidFill>
                <a:srgbClr val="00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67a44cd512_0_0"/>
          <p:cNvSpPr txBox="1">
            <a:spLocks noGrp="1"/>
          </p:cNvSpPr>
          <p:nvPr>
            <p:ph type="title"/>
          </p:nvPr>
        </p:nvSpPr>
        <p:spPr>
          <a:xfrm>
            <a:off x="960120" y="317814"/>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000"/>
              <a:buNone/>
            </a:pPr>
            <a:r>
              <a:rPr lang="en-US" sz="5300"/>
              <a:t>PREPROCESS  STAGE</a:t>
            </a:r>
            <a:endParaRPr sz="5300"/>
          </a:p>
        </p:txBody>
      </p:sp>
      <p:sp>
        <p:nvSpPr>
          <p:cNvPr id="288" name="Google Shape;288;g267a44cd512_0_0"/>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pic>
        <p:nvPicPr>
          <p:cNvPr id="289" name="Google Shape;289;g267a44cd512_0_0"/>
          <p:cNvPicPr preferRelativeResize="0"/>
          <p:nvPr/>
        </p:nvPicPr>
        <p:blipFill>
          <a:blip r:embed="rId3">
            <a:alphaModFix/>
          </a:blip>
          <a:stretch>
            <a:fillRect/>
          </a:stretch>
        </p:blipFill>
        <p:spPr>
          <a:xfrm>
            <a:off x="3069600" y="2933700"/>
            <a:ext cx="8750525" cy="3543301"/>
          </a:xfrm>
          <a:prstGeom prst="rect">
            <a:avLst/>
          </a:prstGeom>
          <a:noFill/>
          <a:ln>
            <a:noFill/>
          </a:ln>
        </p:spPr>
      </p:pic>
      <p:pic>
        <p:nvPicPr>
          <p:cNvPr id="290" name="Google Shape;290;g267a44cd512_0_0"/>
          <p:cNvPicPr preferRelativeResize="0"/>
          <p:nvPr/>
        </p:nvPicPr>
        <p:blipFill>
          <a:blip r:embed="rId4">
            <a:alphaModFix/>
          </a:blip>
          <a:stretch>
            <a:fillRect/>
          </a:stretch>
        </p:blipFill>
        <p:spPr>
          <a:xfrm>
            <a:off x="74372" y="2732025"/>
            <a:ext cx="2548900" cy="1068550"/>
          </a:xfrm>
          <a:prstGeom prst="rect">
            <a:avLst/>
          </a:prstGeom>
          <a:noFill/>
          <a:ln>
            <a:noFill/>
          </a:ln>
        </p:spPr>
      </p:pic>
      <p:cxnSp>
        <p:nvCxnSpPr>
          <p:cNvPr id="291" name="Google Shape;291;g267a44cd512_0_0"/>
          <p:cNvCxnSpPr>
            <a:stCxn id="292" idx="3"/>
            <a:endCxn id="293" idx="1"/>
          </p:cNvCxnSpPr>
          <p:nvPr/>
        </p:nvCxnSpPr>
        <p:spPr>
          <a:xfrm>
            <a:off x="1310150" y="2858850"/>
            <a:ext cx="1438500" cy="1900500"/>
          </a:xfrm>
          <a:prstGeom prst="curvedConnector3">
            <a:avLst>
              <a:gd name="adj1" fmla="val 49997"/>
            </a:avLst>
          </a:prstGeom>
          <a:noFill/>
          <a:ln w="9525" cap="flat" cmpd="sng">
            <a:solidFill>
              <a:schemeClr val="dk2"/>
            </a:solidFill>
            <a:prstDash val="solid"/>
            <a:round/>
            <a:headEnd type="none" w="med" len="med"/>
            <a:tailEnd type="none" w="med" len="med"/>
          </a:ln>
        </p:spPr>
      </p:cxnSp>
      <p:cxnSp>
        <p:nvCxnSpPr>
          <p:cNvPr id="294" name="Google Shape;294;g267a44cd512_0_0"/>
          <p:cNvCxnSpPr>
            <a:stCxn id="293" idx="1"/>
            <a:endCxn id="293" idx="1"/>
          </p:cNvCxnSpPr>
          <p:nvPr/>
        </p:nvCxnSpPr>
        <p:spPr>
          <a:xfrm>
            <a:off x="2748550" y="4759350"/>
            <a:ext cx="0" cy="0"/>
          </a:xfrm>
          <a:prstGeom prst="straightConnector1">
            <a:avLst/>
          </a:prstGeom>
          <a:noFill/>
          <a:ln w="9525" cap="flat" cmpd="sng">
            <a:solidFill>
              <a:schemeClr val="dk2"/>
            </a:solidFill>
            <a:prstDash val="solid"/>
            <a:round/>
            <a:headEnd type="none" w="med" len="med"/>
            <a:tailEnd type="triangle" w="med" len="med"/>
          </a:ln>
        </p:spPr>
      </p:cxnSp>
      <p:sp>
        <p:nvSpPr>
          <p:cNvPr id="292" name="Google Shape;292;g267a44cd512_0_0"/>
          <p:cNvSpPr/>
          <p:nvPr/>
        </p:nvSpPr>
        <p:spPr>
          <a:xfrm>
            <a:off x="687650" y="2676300"/>
            <a:ext cx="622500" cy="365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267a44cd512_0_0"/>
          <p:cNvSpPr/>
          <p:nvPr/>
        </p:nvSpPr>
        <p:spPr>
          <a:xfrm>
            <a:off x="2748550" y="2933700"/>
            <a:ext cx="356700" cy="3651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267a44cd512_0_0"/>
          <p:cNvSpPr txBox="1"/>
          <p:nvPr/>
        </p:nvSpPr>
        <p:spPr>
          <a:xfrm>
            <a:off x="296103" y="4489950"/>
            <a:ext cx="21315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a:solidFill>
                  <a:srgbClr val="0000FF"/>
                </a:solidFill>
                <a:latin typeface="Libre Franklin"/>
                <a:ea typeface="Libre Franklin"/>
                <a:cs typeface="Libre Franklin"/>
                <a:sym typeface="Libre Franklin"/>
              </a:rPr>
              <a:t>Imputation &amp; Encoding Process:</a:t>
            </a:r>
            <a:endParaRPr sz="1200" b="1">
              <a:solidFill>
                <a:srgbClr val="0000FF"/>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endParaRPr sz="1200" b="1">
              <a:solidFill>
                <a:srgbClr val="0000FF"/>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rgbClr val="000000"/>
              </a:buClr>
              <a:buSzPts val="1200"/>
              <a:buFont typeface="Arial"/>
              <a:buNone/>
            </a:pPr>
            <a:r>
              <a:rPr lang="en-US" sz="1200" b="1">
                <a:solidFill>
                  <a:srgbClr val="0000FF"/>
                </a:solidFill>
                <a:latin typeface="Libre Franklin"/>
                <a:ea typeface="Libre Franklin"/>
                <a:cs typeface="Libre Franklin"/>
                <a:sym typeface="Libre Franklin"/>
              </a:rPr>
              <a:t>Based on Training Data &amp; Applied to Both Train &amp; Validate/Test Datasets</a:t>
            </a:r>
            <a:endParaRPr sz="1400" b="1" i="0" u="none" strike="noStrike" cap="none">
              <a:solidFill>
                <a:srgbClr val="0000FF"/>
              </a:solidFill>
            </a:endParaRPr>
          </a:p>
        </p:txBody>
      </p:sp>
      <p:sp>
        <p:nvSpPr>
          <p:cNvPr id="296" name="Google Shape;296;g267a44cd512_0_0"/>
          <p:cNvSpPr txBox="1"/>
          <p:nvPr/>
        </p:nvSpPr>
        <p:spPr>
          <a:xfrm>
            <a:off x="3105259" y="4016990"/>
            <a:ext cx="323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a:solidFill>
                  <a:srgbClr val="0000FF"/>
                </a:solidFill>
                <a:latin typeface="Libre Franklin"/>
                <a:ea typeface="Libre Franklin"/>
                <a:cs typeface="Libre Franklin"/>
                <a:sym typeface="Libre Franklin"/>
              </a:rPr>
              <a:t>Ordinal Features Path</a:t>
            </a:r>
            <a:endParaRPr sz="1400" b="1" i="0" u="none" strike="noStrike" cap="none">
              <a:solidFill>
                <a:srgbClr val="0000FF"/>
              </a:solidFill>
            </a:endParaRPr>
          </a:p>
        </p:txBody>
      </p:sp>
      <p:sp>
        <p:nvSpPr>
          <p:cNvPr id="297" name="Google Shape;297;g267a44cd512_0_0"/>
          <p:cNvSpPr txBox="1"/>
          <p:nvPr/>
        </p:nvSpPr>
        <p:spPr>
          <a:xfrm>
            <a:off x="3105259" y="6584990"/>
            <a:ext cx="323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a:solidFill>
                  <a:srgbClr val="0000FF"/>
                </a:solidFill>
                <a:latin typeface="Libre Franklin"/>
                <a:ea typeface="Libre Franklin"/>
                <a:cs typeface="Libre Franklin"/>
                <a:sym typeface="Libre Franklin"/>
              </a:rPr>
              <a:t>Non-Ordinal Features Path</a:t>
            </a:r>
            <a:endParaRPr sz="1400" b="1" i="0" u="none" strike="noStrike" cap="none">
              <a:solidFill>
                <a:srgbClr val="0000FF"/>
              </a:solidFill>
            </a:endParaRPr>
          </a:p>
        </p:txBody>
      </p:sp>
      <p:sp>
        <p:nvSpPr>
          <p:cNvPr id="298" name="Google Shape;298;g267a44cd512_0_0"/>
          <p:cNvSpPr txBox="1"/>
          <p:nvPr/>
        </p:nvSpPr>
        <p:spPr>
          <a:xfrm>
            <a:off x="3105259" y="2656790"/>
            <a:ext cx="3231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a:solidFill>
                  <a:srgbClr val="0000FF"/>
                </a:solidFill>
                <a:latin typeface="Libre Franklin"/>
                <a:ea typeface="Libre Franklin"/>
                <a:cs typeface="Libre Franklin"/>
                <a:sym typeface="Libre Franklin"/>
              </a:rPr>
              <a:t>Numeric Features Path</a:t>
            </a:r>
            <a:endParaRPr sz="1400" b="1" i="0" u="none" strike="noStrike" cap="none">
              <a:solidFill>
                <a:srgbClr val="0000FF"/>
              </a:solidFill>
            </a:endParaRPr>
          </a:p>
        </p:txBody>
      </p:sp>
      <p:sp>
        <p:nvSpPr>
          <p:cNvPr id="299" name="Google Shape;299;g267a44cd512_0_0"/>
          <p:cNvSpPr txBox="1"/>
          <p:nvPr/>
        </p:nvSpPr>
        <p:spPr>
          <a:xfrm>
            <a:off x="151802" y="5894650"/>
            <a:ext cx="2420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a:solidFill>
                  <a:srgbClr val="0000FF"/>
                </a:solidFill>
                <a:latin typeface="Libre Franklin"/>
                <a:ea typeface="Libre Franklin"/>
                <a:cs typeface="Libre Franklin"/>
                <a:sym typeface="Libre Franklin"/>
              </a:rPr>
              <a:t>Approach prevents Data Leakage</a:t>
            </a:r>
            <a:endParaRPr sz="1400" b="1" i="0" u="none" strike="noStrike" cap="none">
              <a:solidFill>
                <a:srgbClr val="0000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6100cb488e_4_57"/>
          <p:cNvSpPr txBox="1">
            <a:spLocks noGrp="1"/>
          </p:cNvSpPr>
          <p:nvPr>
            <p:ph type="title"/>
          </p:nvPr>
        </p:nvSpPr>
        <p:spPr>
          <a:xfrm>
            <a:off x="960120" y="317814"/>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000"/>
              <a:buNone/>
            </a:pPr>
            <a:r>
              <a:rPr lang="en-US" sz="5300"/>
              <a:t>EVALUATION METRICS</a:t>
            </a:r>
            <a:endParaRPr sz="5300"/>
          </a:p>
        </p:txBody>
      </p:sp>
      <p:sp>
        <p:nvSpPr>
          <p:cNvPr id="306" name="Google Shape;306;g26100cb488e_4_57"/>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pic>
        <p:nvPicPr>
          <p:cNvPr id="307" name="Google Shape;307;g26100cb488e_4_57"/>
          <p:cNvPicPr preferRelativeResize="0"/>
          <p:nvPr/>
        </p:nvPicPr>
        <p:blipFill rotWithShape="1">
          <a:blip r:embed="rId3">
            <a:alphaModFix/>
          </a:blip>
          <a:srcRect b="16422"/>
          <a:stretch/>
        </p:blipFill>
        <p:spPr>
          <a:xfrm>
            <a:off x="6566788" y="3864712"/>
            <a:ext cx="5383024" cy="1952425"/>
          </a:xfrm>
          <a:prstGeom prst="rect">
            <a:avLst/>
          </a:prstGeom>
          <a:noFill/>
          <a:ln>
            <a:noFill/>
          </a:ln>
        </p:spPr>
      </p:pic>
      <p:sp>
        <p:nvSpPr>
          <p:cNvPr id="308" name="Google Shape;308;g26100cb488e_4_57"/>
          <p:cNvSpPr txBox="1"/>
          <p:nvPr/>
        </p:nvSpPr>
        <p:spPr>
          <a:xfrm>
            <a:off x="827050" y="2843550"/>
            <a:ext cx="4051500" cy="3512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F2 - F Beta Score (Beta = 2.0)</a:t>
            </a:r>
            <a:endParaRPr sz="1800">
              <a:solidFill>
                <a:schemeClr val="dk1"/>
              </a:solidFill>
              <a:highlight>
                <a:srgbClr val="FFFFFF"/>
              </a:highlight>
            </a:endParaRPr>
          </a:p>
          <a:p>
            <a:pPr marL="914400" lvl="1"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Weighted F2</a:t>
            </a:r>
            <a:endParaRPr sz="1800">
              <a:solidFill>
                <a:schemeClr val="dk1"/>
              </a:solidFill>
              <a:highlight>
                <a:srgbClr val="FFFFFF"/>
              </a:highlight>
            </a:endParaRPr>
          </a:p>
          <a:p>
            <a:pPr marL="914400" lvl="1"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F2 - Label 1 (yes delay)</a:t>
            </a:r>
            <a:endParaRPr sz="1800">
              <a:solidFill>
                <a:schemeClr val="dk1"/>
              </a:solidFill>
              <a:highlight>
                <a:srgbClr val="FFFFFF"/>
              </a:highlight>
            </a:endParaRPr>
          </a:p>
          <a:p>
            <a:pPr marL="914400" lvl="1"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F2 - Label 0 (no  delay)</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F1 Score</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Accuracy</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Precision </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Recall</a:t>
            </a:r>
            <a:endParaRPr sz="1800">
              <a:solidFill>
                <a:schemeClr val="dk1"/>
              </a:solidFill>
              <a:highlight>
                <a:srgbClr val="FFFFFF"/>
              </a:highlight>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highlight>
                  <a:srgbClr val="FFFFFF"/>
                </a:highlight>
              </a:rPr>
              <a:t>ROC-AUC</a:t>
            </a:r>
            <a:endParaRPr sz="1800">
              <a:solidFill>
                <a:schemeClr val="dk1"/>
              </a:solidFill>
              <a:highlight>
                <a:srgbClr val="FFFFFF"/>
              </a:highlight>
            </a:endParaRPr>
          </a:p>
        </p:txBody>
      </p:sp>
      <p:sp>
        <p:nvSpPr>
          <p:cNvPr id="309" name="Google Shape;309;g26100cb488e_4_57"/>
          <p:cNvSpPr/>
          <p:nvPr/>
        </p:nvSpPr>
        <p:spPr>
          <a:xfrm>
            <a:off x="4665950" y="2982200"/>
            <a:ext cx="932700" cy="258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g26100cb488e_4_57"/>
          <p:cNvSpPr txBox="1"/>
          <p:nvPr/>
        </p:nvSpPr>
        <p:spPr>
          <a:xfrm>
            <a:off x="5598649" y="2982200"/>
            <a:ext cx="3463800" cy="8310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rgbClr val="0000FF"/>
              </a:buClr>
              <a:buSzPts val="1200"/>
              <a:buChar char="●"/>
            </a:pPr>
            <a:r>
              <a:rPr lang="en-US" sz="1200" b="1">
                <a:solidFill>
                  <a:srgbClr val="0000FF"/>
                </a:solidFill>
                <a:latin typeface="Libre Franklin"/>
                <a:ea typeface="Libre Franklin"/>
                <a:cs typeface="Libre Franklin"/>
                <a:sym typeface="Libre Franklin"/>
              </a:rPr>
              <a:t>Key metric given </a:t>
            </a:r>
            <a:r>
              <a:rPr lang="en-US" sz="1200" b="1">
                <a:solidFill>
                  <a:srgbClr val="0000FF"/>
                </a:solidFill>
              </a:rPr>
              <a:t>importance of FN prediction</a:t>
            </a:r>
            <a:endParaRPr sz="1200" b="1">
              <a:solidFill>
                <a:srgbClr val="0000FF"/>
              </a:solidFill>
            </a:endParaRPr>
          </a:p>
          <a:p>
            <a:pPr marL="457200" marR="0" lvl="0" indent="-304800" algn="l" rtl="0">
              <a:lnSpc>
                <a:spcPct val="100000"/>
              </a:lnSpc>
              <a:spcBef>
                <a:spcPts val="0"/>
              </a:spcBef>
              <a:spcAft>
                <a:spcPts val="0"/>
              </a:spcAft>
              <a:buClr>
                <a:srgbClr val="0000FF"/>
              </a:buClr>
              <a:buSzPts val="1200"/>
              <a:buChar char="●"/>
            </a:pPr>
            <a:r>
              <a:rPr lang="en-US" sz="1200" b="1">
                <a:solidFill>
                  <a:srgbClr val="0000FF"/>
                </a:solidFill>
              </a:rPr>
              <a:t>Basis metric for HP tuning</a:t>
            </a:r>
            <a:endParaRPr sz="1200" b="1">
              <a:solidFill>
                <a:srgbClr val="0000FF"/>
              </a:solidFill>
            </a:endParaRPr>
          </a:p>
          <a:p>
            <a:pPr marL="457200" marR="0" lvl="0" indent="-304800" algn="l" rtl="0">
              <a:lnSpc>
                <a:spcPct val="100000"/>
              </a:lnSpc>
              <a:spcBef>
                <a:spcPts val="0"/>
              </a:spcBef>
              <a:spcAft>
                <a:spcPts val="0"/>
              </a:spcAft>
              <a:buClr>
                <a:srgbClr val="0000FF"/>
              </a:buClr>
              <a:buSzPts val="1200"/>
              <a:buChar char="●"/>
            </a:pPr>
            <a:r>
              <a:rPr lang="en-US" sz="1200" b="1">
                <a:solidFill>
                  <a:srgbClr val="0000FF"/>
                </a:solidFill>
              </a:rPr>
              <a:t>Custom computation for weighted F2</a:t>
            </a:r>
            <a:endParaRPr sz="1200" b="1">
              <a:solidFill>
                <a:srgbClr val="0000FF"/>
              </a:solidFill>
            </a:endParaRPr>
          </a:p>
        </p:txBody>
      </p:sp>
      <p:sp>
        <p:nvSpPr>
          <p:cNvPr id="311" name="Google Shape;311;g26100cb488e_4_57"/>
          <p:cNvSpPr txBox="1"/>
          <p:nvPr/>
        </p:nvSpPr>
        <p:spPr>
          <a:xfrm>
            <a:off x="3473750" y="4812550"/>
            <a:ext cx="2066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a:solidFill>
                  <a:srgbClr val="0000FF"/>
                </a:solidFill>
                <a:latin typeface="Libre Franklin"/>
                <a:ea typeface="Libre Franklin"/>
                <a:cs typeface="Libre Franklin"/>
                <a:sym typeface="Libre Franklin"/>
              </a:rPr>
              <a:t>Used for comparison and trend monitoring</a:t>
            </a:r>
            <a:endParaRPr sz="1200" b="1">
              <a:solidFill>
                <a:srgbClr val="0000FF"/>
              </a:solidFill>
            </a:endParaRPr>
          </a:p>
        </p:txBody>
      </p:sp>
      <p:sp>
        <p:nvSpPr>
          <p:cNvPr id="312" name="Google Shape;312;g26100cb488e_4_57"/>
          <p:cNvSpPr/>
          <p:nvPr/>
        </p:nvSpPr>
        <p:spPr>
          <a:xfrm>
            <a:off x="2579100" y="4337750"/>
            <a:ext cx="731400" cy="13110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1e58e9baaaf_0_7"/>
          <p:cNvSpPr txBox="1">
            <a:spLocks noGrp="1"/>
          </p:cNvSpPr>
          <p:nvPr>
            <p:ph type="title"/>
          </p:nvPr>
        </p:nvSpPr>
        <p:spPr>
          <a:xfrm>
            <a:off x="960120" y="317814"/>
            <a:ext cx="10268700" cy="1700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Modeling/Solution Approach</a:t>
            </a:r>
            <a:endParaRPr/>
          </a:p>
        </p:txBody>
      </p:sp>
      <p:sp>
        <p:nvSpPr>
          <p:cNvPr id="319" name="Google Shape;319;g1e58e9baaaf_0_7"/>
          <p:cNvSpPr txBox="1">
            <a:spLocks noGrp="1"/>
          </p:cNvSpPr>
          <p:nvPr>
            <p:ph type="body" idx="1"/>
          </p:nvPr>
        </p:nvSpPr>
        <p:spPr>
          <a:xfrm>
            <a:off x="960120" y="2587752"/>
            <a:ext cx="10268700" cy="3593700"/>
          </a:xfrm>
          <a:prstGeom prst="rect">
            <a:avLst/>
          </a:prstGeom>
        </p:spPr>
        <p:txBody>
          <a:bodyPr spcFirstLastPara="1" wrap="square" lIns="91425" tIns="45700" rIns="91425" bIns="45700" anchor="t" anchorCtr="0">
            <a:normAutofit fontScale="85000" lnSpcReduction="20000"/>
          </a:bodyPr>
          <a:lstStyle/>
          <a:p>
            <a:pPr marL="457200" lvl="0" indent="-325755" algn="l" rtl="0">
              <a:lnSpc>
                <a:spcPct val="100000"/>
              </a:lnSpc>
              <a:spcBef>
                <a:spcPts val="1000"/>
              </a:spcBef>
              <a:spcAft>
                <a:spcPts val="0"/>
              </a:spcAft>
              <a:buSzPct val="69230"/>
              <a:buChar char="●"/>
            </a:pPr>
            <a:r>
              <a:rPr lang="en-US"/>
              <a:t>Develop base case using 3M data (Case 2)</a:t>
            </a:r>
            <a:endParaRPr/>
          </a:p>
          <a:p>
            <a:pPr marL="457200" lvl="0" indent="-325755" algn="l" rtl="0">
              <a:lnSpc>
                <a:spcPct val="100000"/>
              </a:lnSpc>
              <a:spcBef>
                <a:spcPts val="1000"/>
              </a:spcBef>
              <a:spcAft>
                <a:spcPts val="0"/>
              </a:spcAft>
              <a:buSzPct val="69230"/>
              <a:buChar char="●"/>
            </a:pPr>
            <a:r>
              <a:rPr lang="en-US"/>
              <a:t>Experiment with various factors exploring FE, different estimators, and CV techniques (Cases 1 - 14)</a:t>
            </a:r>
            <a:endParaRPr/>
          </a:p>
          <a:p>
            <a:pPr marL="457200" lvl="0" indent="-325755" algn="l" rtl="0">
              <a:lnSpc>
                <a:spcPct val="100000"/>
              </a:lnSpc>
              <a:spcBef>
                <a:spcPts val="1000"/>
              </a:spcBef>
              <a:spcAft>
                <a:spcPts val="0"/>
              </a:spcAft>
              <a:buSzPct val="69230"/>
              <a:buChar char="●"/>
            </a:pPr>
            <a:r>
              <a:rPr lang="en-US"/>
              <a:t>Select best estimator (RF) and tune HPs using 3M data (Case 6)</a:t>
            </a:r>
            <a:endParaRPr/>
          </a:p>
          <a:p>
            <a:pPr marL="457200" lvl="0" indent="-325755" algn="l" rtl="0">
              <a:lnSpc>
                <a:spcPct val="100000"/>
              </a:lnSpc>
              <a:spcBef>
                <a:spcPts val="1000"/>
              </a:spcBef>
              <a:spcAft>
                <a:spcPts val="0"/>
              </a:spcAft>
              <a:buSzPct val="69230"/>
              <a:buChar char="●"/>
            </a:pPr>
            <a:r>
              <a:rPr lang="en-US"/>
              <a:t>Implement NN MLP algorithm ⇒ predict prob(delay) for all recs in 60M data (Case 14)</a:t>
            </a:r>
            <a:endParaRPr/>
          </a:p>
          <a:p>
            <a:pPr marL="457200" lvl="0" indent="-325755" algn="l" rtl="0">
              <a:lnSpc>
                <a:spcPct val="100000"/>
              </a:lnSpc>
              <a:spcBef>
                <a:spcPts val="1000"/>
              </a:spcBef>
              <a:spcAft>
                <a:spcPts val="0"/>
              </a:spcAft>
              <a:buSzPct val="69230"/>
              <a:buChar char="●"/>
            </a:pPr>
            <a:r>
              <a:rPr lang="en-US"/>
              <a:t>Incorporate NN produced probability column into 60M data</a:t>
            </a:r>
            <a:endParaRPr/>
          </a:p>
          <a:p>
            <a:pPr marL="457200" lvl="0" indent="-325755" algn="l" rtl="0">
              <a:lnSpc>
                <a:spcPct val="100000"/>
              </a:lnSpc>
              <a:spcBef>
                <a:spcPts val="1000"/>
              </a:spcBef>
              <a:spcAft>
                <a:spcPts val="0"/>
              </a:spcAft>
              <a:buSzPct val="69230"/>
              <a:buChar char="●"/>
            </a:pPr>
            <a:r>
              <a:rPr lang="en-US"/>
              <a:t>Train the RF model with selected HP based on Case 6 and using modified 60M data (Case 15)</a:t>
            </a:r>
            <a:endParaRPr/>
          </a:p>
          <a:p>
            <a:pPr marL="457200" lvl="0" indent="-325755" algn="l" rtl="0">
              <a:lnSpc>
                <a:spcPct val="100000"/>
              </a:lnSpc>
              <a:spcBef>
                <a:spcPts val="1000"/>
              </a:spcBef>
              <a:spcAft>
                <a:spcPts val="1000"/>
              </a:spcAft>
              <a:buSzPct val="69230"/>
              <a:buChar char="●"/>
            </a:pPr>
            <a:r>
              <a:rPr lang="en-US"/>
              <a:t>Obtain prediction &amp; assess performance</a:t>
            </a:r>
            <a:endParaRPr/>
          </a:p>
        </p:txBody>
      </p:sp>
      <p:sp>
        <p:nvSpPr>
          <p:cNvPr id="320" name="Google Shape;320;g1e58e9baaaf_0_7"/>
          <p:cNvSpPr txBox="1">
            <a:spLocks noGrp="1"/>
          </p:cNvSpPr>
          <p:nvPr>
            <p:ph type="sldNum" idx="12"/>
          </p:nvPr>
        </p:nvSpPr>
        <p:spPr>
          <a:xfrm>
            <a:off x="10296144" y="6356350"/>
            <a:ext cx="932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
        <p:nvSpPr>
          <p:cNvPr id="321" name="Google Shape;321;g1e58e9baaaf_0_7"/>
          <p:cNvSpPr txBox="1"/>
          <p:nvPr/>
        </p:nvSpPr>
        <p:spPr>
          <a:xfrm>
            <a:off x="11228825" y="4489900"/>
            <a:ext cx="963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a:solidFill>
                  <a:srgbClr val="0000FF"/>
                </a:solidFill>
                <a:latin typeface="Libre Franklin"/>
                <a:ea typeface="Libre Franklin"/>
                <a:cs typeface="Libre Franklin"/>
                <a:sym typeface="Libre Franklin"/>
              </a:rPr>
              <a:t>Novel Approach</a:t>
            </a:r>
            <a:endParaRPr sz="1200" b="1">
              <a:solidFill>
                <a:srgbClr val="0000FF"/>
              </a:solidFill>
            </a:endParaRPr>
          </a:p>
        </p:txBody>
      </p:sp>
      <p:sp>
        <p:nvSpPr>
          <p:cNvPr id="322" name="Google Shape;322;g1e58e9baaaf_0_7"/>
          <p:cNvSpPr/>
          <p:nvPr/>
        </p:nvSpPr>
        <p:spPr>
          <a:xfrm>
            <a:off x="10884900" y="4032950"/>
            <a:ext cx="433800" cy="1700700"/>
          </a:xfrm>
          <a:prstGeom prst="rightBrace">
            <a:avLst>
              <a:gd name="adj1" fmla="val 55798"/>
              <a:gd name="adj2" fmla="val 5200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e58e9baaaf_0_81"/>
          <p:cNvSpPr txBox="1">
            <a:spLocks noGrp="1"/>
          </p:cNvSpPr>
          <p:nvPr>
            <p:ph type="title"/>
          </p:nvPr>
        </p:nvSpPr>
        <p:spPr>
          <a:xfrm>
            <a:off x="960120" y="768096"/>
            <a:ext cx="10268700" cy="3136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Libre Franklin"/>
              <a:buNone/>
            </a:pPr>
            <a:r>
              <a:rPr lang="en-US" sz="6600"/>
              <a:t>Results &amp; Discussion </a:t>
            </a:r>
            <a:endParaRPr sz="6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6100cb488e_4_39"/>
          <p:cNvSpPr txBox="1">
            <a:spLocks noGrp="1"/>
          </p:cNvSpPr>
          <p:nvPr>
            <p:ph type="title"/>
          </p:nvPr>
        </p:nvSpPr>
        <p:spPr>
          <a:xfrm>
            <a:off x="960120" y="317814"/>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620"/>
              <a:buNone/>
            </a:pPr>
            <a:r>
              <a:rPr lang="en-US" sz="5340"/>
              <a:t>EXPERIMENTS </a:t>
            </a:r>
            <a:endParaRPr sz="5340"/>
          </a:p>
        </p:txBody>
      </p:sp>
      <p:sp>
        <p:nvSpPr>
          <p:cNvPr id="334" name="Google Shape;334;g26100cb488e_4_39"/>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pic>
        <p:nvPicPr>
          <p:cNvPr id="335" name="Google Shape;335;g26100cb488e_4_39"/>
          <p:cNvPicPr preferRelativeResize="0"/>
          <p:nvPr/>
        </p:nvPicPr>
        <p:blipFill>
          <a:blip r:embed="rId3">
            <a:alphaModFix/>
          </a:blip>
          <a:stretch>
            <a:fillRect/>
          </a:stretch>
        </p:blipFill>
        <p:spPr>
          <a:xfrm>
            <a:off x="4920398" y="3120475"/>
            <a:ext cx="7195776" cy="1440375"/>
          </a:xfrm>
          <a:prstGeom prst="rect">
            <a:avLst/>
          </a:prstGeom>
          <a:noFill/>
          <a:ln>
            <a:noFill/>
          </a:ln>
        </p:spPr>
      </p:pic>
      <p:pic>
        <p:nvPicPr>
          <p:cNvPr id="336" name="Google Shape;336;g26100cb488e_4_39"/>
          <p:cNvPicPr preferRelativeResize="0"/>
          <p:nvPr/>
        </p:nvPicPr>
        <p:blipFill rotWithShape="1">
          <a:blip r:embed="rId4">
            <a:alphaModFix/>
          </a:blip>
          <a:srcRect t="845" b="845"/>
          <a:stretch/>
        </p:blipFill>
        <p:spPr>
          <a:xfrm>
            <a:off x="524125" y="2273139"/>
            <a:ext cx="4134767" cy="4534686"/>
          </a:xfrm>
          <a:prstGeom prst="rect">
            <a:avLst/>
          </a:prstGeom>
          <a:noFill/>
          <a:ln>
            <a:noFill/>
          </a:ln>
        </p:spPr>
      </p:pic>
      <p:sp>
        <p:nvSpPr>
          <p:cNvPr id="337" name="Google Shape;337;g26100cb488e_4_39"/>
          <p:cNvSpPr/>
          <p:nvPr/>
        </p:nvSpPr>
        <p:spPr>
          <a:xfrm rot="5400000">
            <a:off x="4751850" y="2691250"/>
            <a:ext cx="347400" cy="533100"/>
          </a:xfrm>
          <a:prstGeom prst="bentArrow">
            <a:avLst>
              <a:gd name="adj1" fmla="val 13740"/>
              <a:gd name="adj2" fmla="val 16728"/>
              <a:gd name="adj3" fmla="val 25000"/>
              <a:gd name="adj4" fmla="val 5723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g26100cb488e_4_39"/>
          <p:cNvSpPr/>
          <p:nvPr/>
        </p:nvSpPr>
        <p:spPr>
          <a:xfrm rot="5400000" flipH="1">
            <a:off x="3837175" y="5384350"/>
            <a:ext cx="2158800" cy="515400"/>
          </a:xfrm>
          <a:prstGeom prst="bentArrow">
            <a:avLst>
              <a:gd name="adj1" fmla="val 13740"/>
              <a:gd name="adj2" fmla="val 16728"/>
              <a:gd name="adj3" fmla="val 25000"/>
              <a:gd name="adj4" fmla="val 5723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26100cb488e_4_39"/>
          <p:cNvSpPr/>
          <p:nvPr/>
        </p:nvSpPr>
        <p:spPr>
          <a:xfrm>
            <a:off x="4609175" y="3801475"/>
            <a:ext cx="311100" cy="303300"/>
          </a:xfrm>
          <a:prstGeom prst="rightArrow">
            <a:avLst>
              <a:gd name="adj1" fmla="val 20883"/>
              <a:gd name="adj2" fmla="val 4412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5c4d5746a0_0_35"/>
          <p:cNvSpPr txBox="1">
            <a:spLocks noGrp="1"/>
          </p:cNvSpPr>
          <p:nvPr>
            <p:ph type="title"/>
          </p:nvPr>
        </p:nvSpPr>
        <p:spPr>
          <a:xfrm>
            <a:off x="960120" y="317814"/>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5300"/>
              <a:t>MODEL PERFORMANCE</a:t>
            </a:r>
            <a:endParaRPr sz="5300"/>
          </a:p>
        </p:txBody>
      </p:sp>
      <p:sp>
        <p:nvSpPr>
          <p:cNvPr id="346" name="Google Shape;346;g25c4d5746a0_0_35"/>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
        <p:nvSpPr>
          <p:cNvPr id="347" name="Google Shape;347;g25c4d5746a0_0_35"/>
          <p:cNvSpPr txBox="1">
            <a:spLocks noGrp="1"/>
          </p:cNvSpPr>
          <p:nvPr>
            <p:ph type="body" idx="1"/>
          </p:nvPr>
        </p:nvSpPr>
        <p:spPr>
          <a:xfrm>
            <a:off x="960120" y="2663952"/>
            <a:ext cx="10268700" cy="3593700"/>
          </a:xfrm>
          <a:prstGeom prst="rect">
            <a:avLst/>
          </a:prstGeom>
          <a:noFill/>
          <a:ln>
            <a:noFill/>
          </a:ln>
        </p:spPr>
        <p:txBody>
          <a:bodyPr spcFirstLastPara="1" wrap="square" lIns="91425" tIns="45700" rIns="91425" bIns="45700" anchor="t" anchorCtr="0">
            <a:noAutofit/>
          </a:bodyPr>
          <a:lstStyle/>
          <a:p>
            <a:pPr marL="457200" lvl="0" indent="-330200" algn="l" rtl="0">
              <a:lnSpc>
                <a:spcPct val="100000"/>
              </a:lnSpc>
              <a:spcBef>
                <a:spcPts val="600"/>
              </a:spcBef>
              <a:spcAft>
                <a:spcPts val="0"/>
              </a:spcAft>
              <a:buSzPts val="1600"/>
              <a:buChar char="●"/>
            </a:pPr>
            <a:r>
              <a:rPr lang="en-US" sz="1600">
                <a:highlight>
                  <a:srgbClr val="FFFFFF"/>
                </a:highlight>
                <a:latin typeface="Arial"/>
                <a:ea typeface="Arial"/>
                <a:cs typeface="Arial"/>
                <a:sym typeface="Arial"/>
              </a:rPr>
              <a:t>Best model </a:t>
            </a:r>
            <a:endParaRPr sz="1600">
              <a:highlight>
                <a:srgbClr val="FFFFFF"/>
              </a:highlight>
              <a:latin typeface="Arial"/>
              <a:ea typeface="Arial"/>
              <a:cs typeface="Arial"/>
              <a:sym typeface="Arial"/>
            </a:endParaRPr>
          </a:p>
          <a:p>
            <a:pPr marL="914400" lvl="1" indent="-330200" algn="l" rtl="0">
              <a:lnSpc>
                <a:spcPct val="100000"/>
              </a:lnSpc>
              <a:spcBef>
                <a:spcPts val="600"/>
              </a:spcBef>
              <a:spcAft>
                <a:spcPts val="0"/>
              </a:spcAft>
              <a:buSzPts val="1600"/>
              <a:buChar char="○"/>
            </a:pPr>
            <a:r>
              <a:rPr lang="en-US" sz="1600">
                <a:highlight>
                  <a:srgbClr val="FFFFFF"/>
                </a:highlight>
                <a:latin typeface="Arial"/>
                <a:ea typeface="Arial"/>
                <a:cs typeface="Arial"/>
                <a:sym typeface="Arial"/>
              </a:rPr>
              <a:t>Estimator: Random Forest (default HP + 50 trees and 5 for maxDepth)</a:t>
            </a:r>
            <a:endParaRPr sz="1600">
              <a:highlight>
                <a:srgbClr val="FFFFFF"/>
              </a:highlight>
              <a:latin typeface="Arial"/>
              <a:ea typeface="Arial"/>
              <a:cs typeface="Arial"/>
              <a:sym typeface="Arial"/>
            </a:endParaRPr>
          </a:p>
          <a:p>
            <a:pPr marL="914400" lvl="1" indent="-330200" algn="l" rtl="0">
              <a:lnSpc>
                <a:spcPct val="100000"/>
              </a:lnSpc>
              <a:spcBef>
                <a:spcPts val="600"/>
              </a:spcBef>
              <a:spcAft>
                <a:spcPts val="0"/>
              </a:spcAft>
              <a:buSzPts val="1600"/>
              <a:buFont typeface="Arial"/>
              <a:buChar char="○"/>
            </a:pPr>
            <a:r>
              <a:rPr lang="en-US" sz="1600">
                <a:highlight>
                  <a:srgbClr val="FFFFFF"/>
                </a:highlight>
                <a:latin typeface="Arial"/>
                <a:ea typeface="Arial"/>
                <a:cs typeface="Arial"/>
                <a:sym typeface="Arial"/>
              </a:rPr>
              <a:t>Training data: OTPW 2015-2018</a:t>
            </a:r>
            <a:endParaRPr sz="1600">
              <a:highlight>
                <a:srgbClr val="FFFFFF"/>
              </a:highlight>
              <a:latin typeface="Arial"/>
              <a:ea typeface="Arial"/>
              <a:cs typeface="Arial"/>
              <a:sym typeface="Arial"/>
            </a:endParaRPr>
          </a:p>
          <a:p>
            <a:pPr marL="914400" lvl="1" indent="-330200" algn="l" rtl="0">
              <a:lnSpc>
                <a:spcPct val="100000"/>
              </a:lnSpc>
              <a:spcBef>
                <a:spcPts val="600"/>
              </a:spcBef>
              <a:spcAft>
                <a:spcPts val="0"/>
              </a:spcAft>
              <a:buSzPts val="1600"/>
              <a:buFont typeface="Arial"/>
              <a:buChar char="○"/>
            </a:pPr>
            <a:r>
              <a:rPr lang="en-US" sz="1600">
                <a:highlight>
                  <a:srgbClr val="FFFFFF"/>
                </a:highlight>
                <a:latin typeface="Arial"/>
                <a:ea typeface="Arial"/>
                <a:cs typeface="Arial"/>
                <a:sym typeface="Arial"/>
              </a:rPr>
              <a:t>Testing data: </a:t>
            </a:r>
            <a:r>
              <a:rPr lang="en-US" sz="1600">
                <a:highlight>
                  <a:schemeClr val="lt1"/>
                </a:highlight>
                <a:latin typeface="Arial"/>
                <a:ea typeface="Arial"/>
                <a:cs typeface="Arial"/>
                <a:sym typeface="Arial"/>
              </a:rPr>
              <a:t>OTPW </a:t>
            </a:r>
            <a:r>
              <a:rPr lang="en-US" sz="1600">
                <a:highlight>
                  <a:srgbClr val="FFFFFF"/>
                </a:highlight>
                <a:latin typeface="Arial"/>
                <a:ea typeface="Arial"/>
                <a:cs typeface="Arial"/>
                <a:sym typeface="Arial"/>
              </a:rPr>
              <a:t>2019</a:t>
            </a:r>
            <a:endParaRPr sz="1600">
              <a:highlight>
                <a:srgbClr val="FFFFFF"/>
              </a:highlight>
              <a:latin typeface="Arial"/>
              <a:ea typeface="Arial"/>
              <a:cs typeface="Arial"/>
              <a:sym typeface="Arial"/>
            </a:endParaRPr>
          </a:p>
          <a:p>
            <a:pPr marL="914400" lvl="1" indent="-330200" algn="l" rtl="0">
              <a:lnSpc>
                <a:spcPct val="100000"/>
              </a:lnSpc>
              <a:spcBef>
                <a:spcPts val="600"/>
              </a:spcBef>
              <a:spcAft>
                <a:spcPts val="0"/>
              </a:spcAft>
              <a:buSzPts val="1600"/>
              <a:buFont typeface="Arial"/>
              <a:buChar char="○"/>
            </a:pPr>
            <a:r>
              <a:rPr lang="en-US" sz="1600">
                <a:highlight>
                  <a:srgbClr val="FFFFFF"/>
                </a:highlight>
                <a:latin typeface="Arial"/>
                <a:ea typeface="Arial"/>
                <a:cs typeface="Arial"/>
                <a:sym typeface="Arial"/>
              </a:rPr>
              <a:t>Number of features: 34 including feature with 2-hour limit `DEL_W2HR`</a:t>
            </a:r>
            <a:endParaRPr sz="1600">
              <a:highlight>
                <a:srgbClr val="FFFFFF"/>
              </a:highlight>
              <a:latin typeface="Arial"/>
              <a:ea typeface="Arial"/>
              <a:cs typeface="Arial"/>
              <a:sym typeface="Arial"/>
            </a:endParaRPr>
          </a:p>
          <a:p>
            <a:pPr marL="914400" lvl="1" indent="-330200" algn="l" rtl="0">
              <a:lnSpc>
                <a:spcPct val="100000"/>
              </a:lnSpc>
              <a:spcBef>
                <a:spcPts val="600"/>
              </a:spcBef>
              <a:spcAft>
                <a:spcPts val="0"/>
              </a:spcAft>
              <a:buSzPts val="1600"/>
              <a:buFont typeface="Arial"/>
              <a:buChar char="○"/>
            </a:pPr>
            <a:r>
              <a:rPr lang="en-US" sz="1600">
                <a:highlight>
                  <a:srgbClr val="FFFFFF"/>
                </a:highlight>
                <a:latin typeface="Arial"/>
                <a:ea typeface="Arial"/>
                <a:cs typeface="Arial"/>
                <a:sym typeface="Arial"/>
              </a:rPr>
              <a:t>Tuned Hyperparameters: numTreesList = [20, 50, 100], maxDepthList = [5, 10, 15, 20]</a:t>
            </a:r>
            <a:endParaRPr sz="1600">
              <a:latin typeface="Arial"/>
              <a:ea typeface="Arial"/>
              <a:cs typeface="Arial"/>
              <a:sym typeface="Arial"/>
            </a:endParaRPr>
          </a:p>
          <a:p>
            <a:pPr marL="457200" lvl="0" indent="-330200" algn="l" rtl="0">
              <a:lnSpc>
                <a:spcPct val="100000"/>
              </a:lnSpc>
              <a:spcBef>
                <a:spcPts val="600"/>
              </a:spcBef>
              <a:spcAft>
                <a:spcPts val="600"/>
              </a:spcAft>
              <a:buSzPts val="1600"/>
              <a:buChar char="●"/>
            </a:pPr>
            <a:r>
              <a:rPr lang="en-US" sz="1600">
                <a:latin typeface="Arial"/>
                <a:ea typeface="Arial"/>
                <a:cs typeface="Arial"/>
                <a:sym typeface="Arial"/>
              </a:rPr>
              <a:t>Performance</a:t>
            </a:r>
            <a:endParaRPr sz="1400">
              <a:latin typeface="Arial"/>
              <a:ea typeface="Arial"/>
              <a:cs typeface="Arial"/>
              <a:sym typeface="Arial"/>
            </a:endParaRPr>
          </a:p>
        </p:txBody>
      </p:sp>
      <p:pic>
        <p:nvPicPr>
          <p:cNvPr id="348" name="Google Shape;348;g25c4d5746a0_0_35"/>
          <p:cNvPicPr preferRelativeResize="0"/>
          <p:nvPr/>
        </p:nvPicPr>
        <p:blipFill>
          <a:blip r:embed="rId3">
            <a:alphaModFix/>
          </a:blip>
          <a:stretch>
            <a:fillRect/>
          </a:stretch>
        </p:blipFill>
        <p:spPr>
          <a:xfrm>
            <a:off x="4733563" y="4846700"/>
            <a:ext cx="2343875" cy="195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6100cb488e_4_48"/>
          <p:cNvSpPr txBox="1">
            <a:spLocks noGrp="1"/>
          </p:cNvSpPr>
          <p:nvPr>
            <p:ph type="title"/>
          </p:nvPr>
        </p:nvSpPr>
        <p:spPr>
          <a:xfrm>
            <a:off x="625595" y="308514"/>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620"/>
              <a:buNone/>
            </a:pPr>
            <a:r>
              <a:rPr lang="en-US" sz="5140"/>
              <a:t>FEATURE IMPORTANCE </a:t>
            </a:r>
            <a:endParaRPr sz="5140"/>
          </a:p>
        </p:txBody>
      </p:sp>
      <p:sp>
        <p:nvSpPr>
          <p:cNvPr id="355" name="Google Shape;355;g26100cb488e_4_48"/>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pic>
        <p:nvPicPr>
          <p:cNvPr id="356" name="Google Shape;356;g26100cb488e_4_48"/>
          <p:cNvPicPr preferRelativeResize="0"/>
          <p:nvPr/>
        </p:nvPicPr>
        <p:blipFill rotWithShape="1">
          <a:blip r:embed="rId3">
            <a:alphaModFix/>
          </a:blip>
          <a:srcRect b="46524"/>
          <a:stretch/>
        </p:blipFill>
        <p:spPr>
          <a:xfrm>
            <a:off x="6184275" y="2360375"/>
            <a:ext cx="2886875" cy="4423299"/>
          </a:xfrm>
          <a:prstGeom prst="rect">
            <a:avLst/>
          </a:prstGeom>
          <a:noFill/>
          <a:ln>
            <a:noFill/>
          </a:ln>
        </p:spPr>
      </p:pic>
      <p:pic>
        <p:nvPicPr>
          <p:cNvPr id="357" name="Google Shape;357;g26100cb488e_4_48"/>
          <p:cNvPicPr preferRelativeResize="0"/>
          <p:nvPr/>
        </p:nvPicPr>
        <p:blipFill>
          <a:blip r:embed="rId4">
            <a:alphaModFix/>
          </a:blip>
          <a:stretch>
            <a:fillRect/>
          </a:stretch>
        </p:blipFill>
        <p:spPr>
          <a:xfrm>
            <a:off x="0" y="2285800"/>
            <a:ext cx="6172424" cy="4572451"/>
          </a:xfrm>
          <a:prstGeom prst="rect">
            <a:avLst/>
          </a:prstGeom>
          <a:noFill/>
          <a:ln>
            <a:noFill/>
          </a:ln>
        </p:spPr>
      </p:pic>
      <p:pic>
        <p:nvPicPr>
          <p:cNvPr id="358" name="Google Shape;358;g26100cb488e_4_48"/>
          <p:cNvPicPr preferRelativeResize="0"/>
          <p:nvPr/>
        </p:nvPicPr>
        <p:blipFill rotWithShape="1">
          <a:blip r:embed="rId3">
            <a:alphaModFix/>
          </a:blip>
          <a:srcRect t="50570" b="445"/>
          <a:stretch/>
        </p:blipFill>
        <p:spPr>
          <a:xfrm>
            <a:off x="9149750" y="2360375"/>
            <a:ext cx="2886875" cy="4051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
          <p:cNvSpPr txBox="1">
            <a:spLocks noGrp="1"/>
          </p:cNvSpPr>
          <p:nvPr>
            <p:ph type="title"/>
          </p:nvPr>
        </p:nvSpPr>
        <p:spPr>
          <a:xfrm>
            <a:off x="960120" y="317814"/>
            <a:ext cx="10268712" cy="170078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600"/>
              <a:buFont typeface="Libre Franklin"/>
              <a:buNone/>
            </a:pPr>
            <a:r>
              <a:rPr lang="en-US" sz="5300"/>
              <a:t>TEAM</a:t>
            </a:r>
            <a:endParaRPr sz="5300"/>
          </a:p>
        </p:txBody>
      </p:sp>
      <p:sp>
        <p:nvSpPr>
          <p:cNvPr id="126" name="Google Shape;126;p2"/>
          <p:cNvSpPr txBox="1">
            <a:spLocks noGrp="1"/>
          </p:cNvSpPr>
          <p:nvPr>
            <p:ph type="body" idx="1"/>
          </p:nvPr>
        </p:nvSpPr>
        <p:spPr>
          <a:xfrm>
            <a:off x="1066800" y="5124103"/>
            <a:ext cx="1790700" cy="35029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1000"/>
              </a:lnSpc>
              <a:spcBef>
                <a:spcPts val="0"/>
              </a:spcBef>
              <a:spcAft>
                <a:spcPts val="0"/>
              </a:spcAft>
              <a:buClr>
                <a:schemeClr val="dk1"/>
              </a:buClr>
              <a:buSzPts val="1800"/>
              <a:buNone/>
            </a:pPr>
            <a:r>
              <a:rPr lang="en-US"/>
              <a:t>A Adam Saleh</a:t>
            </a:r>
            <a:endParaRPr/>
          </a:p>
        </p:txBody>
      </p:sp>
      <p:sp>
        <p:nvSpPr>
          <p:cNvPr id="127" name="Google Shape;127;p2"/>
          <p:cNvSpPr txBox="1">
            <a:spLocks noGrp="1"/>
          </p:cNvSpPr>
          <p:nvPr>
            <p:ph type="body" idx="6"/>
          </p:nvPr>
        </p:nvSpPr>
        <p:spPr>
          <a:xfrm>
            <a:off x="1066800" y="5458421"/>
            <a:ext cx="1790700" cy="350292"/>
          </a:xfrm>
          <a:prstGeom prst="rect">
            <a:avLst/>
          </a:prstGeom>
          <a:noFill/>
          <a:ln>
            <a:noFill/>
          </a:ln>
        </p:spPr>
        <p:txBody>
          <a:bodyPr spcFirstLastPara="1" wrap="square" lIns="91425" tIns="45700" rIns="91425" bIns="45700" anchor="t" anchorCtr="0">
            <a:noAutofit/>
          </a:bodyPr>
          <a:lstStyle/>
          <a:p>
            <a:pPr marL="0" lvl="0" indent="0" algn="ctr" rtl="0">
              <a:lnSpc>
                <a:spcPct val="101000"/>
              </a:lnSpc>
              <a:spcBef>
                <a:spcPts val="0"/>
              </a:spcBef>
              <a:spcAft>
                <a:spcPts val="0"/>
              </a:spcAft>
              <a:buClr>
                <a:schemeClr val="dk1"/>
              </a:buClr>
              <a:buSzPts val="1400"/>
              <a:buNone/>
            </a:pPr>
            <a:r>
              <a:rPr lang="en-US"/>
              <a:t>Teammate</a:t>
            </a:r>
            <a:endParaRPr/>
          </a:p>
        </p:txBody>
      </p:sp>
      <p:sp>
        <p:nvSpPr>
          <p:cNvPr id="128" name="Google Shape;128;p2"/>
          <p:cNvSpPr txBox="1">
            <a:spLocks noGrp="1"/>
          </p:cNvSpPr>
          <p:nvPr>
            <p:ph type="body" idx="7"/>
          </p:nvPr>
        </p:nvSpPr>
        <p:spPr>
          <a:xfrm>
            <a:off x="3821762" y="5124103"/>
            <a:ext cx="1790700" cy="35029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1000"/>
              </a:lnSpc>
              <a:spcBef>
                <a:spcPts val="0"/>
              </a:spcBef>
              <a:spcAft>
                <a:spcPts val="0"/>
              </a:spcAft>
              <a:buClr>
                <a:schemeClr val="dk1"/>
              </a:buClr>
              <a:buSzPts val="1800"/>
              <a:buNone/>
            </a:pPr>
            <a:r>
              <a:rPr lang="en-US"/>
              <a:t>Liang Li</a:t>
            </a:r>
            <a:endParaRPr/>
          </a:p>
        </p:txBody>
      </p:sp>
      <p:sp>
        <p:nvSpPr>
          <p:cNvPr id="129" name="Google Shape;129;p2"/>
          <p:cNvSpPr txBox="1">
            <a:spLocks noGrp="1"/>
          </p:cNvSpPr>
          <p:nvPr>
            <p:ph type="body" idx="8"/>
          </p:nvPr>
        </p:nvSpPr>
        <p:spPr>
          <a:xfrm>
            <a:off x="3821762" y="5458421"/>
            <a:ext cx="1790700" cy="350292"/>
          </a:xfrm>
          <a:prstGeom prst="rect">
            <a:avLst/>
          </a:prstGeom>
          <a:noFill/>
          <a:ln>
            <a:noFill/>
          </a:ln>
        </p:spPr>
        <p:txBody>
          <a:bodyPr spcFirstLastPara="1" wrap="square" lIns="91425" tIns="45700" rIns="91425" bIns="45700" anchor="t" anchorCtr="0">
            <a:noAutofit/>
          </a:bodyPr>
          <a:lstStyle/>
          <a:p>
            <a:pPr marL="0" lvl="0" indent="0" algn="ctr" rtl="0">
              <a:lnSpc>
                <a:spcPct val="101000"/>
              </a:lnSpc>
              <a:spcBef>
                <a:spcPts val="0"/>
              </a:spcBef>
              <a:spcAft>
                <a:spcPts val="0"/>
              </a:spcAft>
              <a:buClr>
                <a:schemeClr val="dk1"/>
              </a:buClr>
              <a:buSzPts val="1400"/>
              <a:buNone/>
            </a:pPr>
            <a:r>
              <a:rPr lang="en-US"/>
              <a:t>Teammate</a:t>
            </a:r>
            <a:endParaRPr/>
          </a:p>
        </p:txBody>
      </p:sp>
      <p:sp>
        <p:nvSpPr>
          <p:cNvPr id="130" name="Google Shape;130;p2"/>
          <p:cNvSpPr txBox="1">
            <a:spLocks noGrp="1"/>
          </p:cNvSpPr>
          <p:nvPr>
            <p:ph type="body" idx="9"/>
          </p:nvPr>
        </p:nvSpPr>
        <p:spPr>
          <a:xfrm>
            <a:off x="6576021" y="5124103"/>
            <a:ext cx="1790700" cy="35029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1000"/>
              </a:lnSpc>
              <a:spcBef>
                <a:spcPts val="0"/>
              </a:spcBef>
              <a:spcAft>
                <a:spcPts val="0"/>
              </a:spcAft>
              <a:buClr>
                <a:schemeClr val="dk1"/>
              </a:buClr>
              <a:buSzPts val="1800"/>
              <a:buNone/>
            </a:pPr>
            <a:r>
              <a:rPr lang="en-US"/>
              <a:t>Qian Qiao</a:t>
            </a:r>
            <a:endParaRPr/>
          </a:p>
        </p:txBody>
      </p:sp>
      <p:sp>
        <p:nvSpPr>
          <p:cNvPr id="131" name="Google Shape;131;p2"/>
          <p:cNvSpPr txBox="1">
            <a:spLocks noGrp="1"/>
          </p:cNvSpPr>
          <p:nvPr>
            <p:ph type="body" idx="13"/>
          </p:nvPr>
        </p:nvSpPr>
        <p:spPr>
          <a:xfrm>
            <a:off x="6576021" y="5458421"/>
            <a:ext cx="1790700" cy="350292"/>
          </a:xfrm>
          <a:prstGeom prst="rect">
            <a:avLst/>
          </a:prstGeom>
          <a:noFill/>
          <a:ln>
            <a:noFill/>
          </a:ln>
        </p:spPr>
        <p:txBody>
          <a:bodyPr spcFirstLastPara="1" wrap="square" lIns="91425" tIns="45700" rIns="91425" bIns="45700" anchor="t" anchorCtr="0">
            <a:noAutofit/>
          </a:bodyPr>
          <a:lstStyle/>
          <a:p>
            <a:pPr marL="0" lvl="0" indent="0" algn="ctr" rtl="0">
              <a:lnSpc>
                <a:spcPct val="101000"/>
              </a:lnSpc>
              <a:spcBef>
                <a:spcPts val="0"/>
              </a:spcBef>
              <a:spcAft>
                <a:spcPts val="0"/>
              </a:spcAft>
              <a:buClr>
                <a:schemeClr val="dk1"/>
              </a:buClr>
              <a:buSzPts val="1400"/>
              <a:buNone/>
            </a:pPr>
            <a:r>
              <a:rPr lang="en-US"/>
              <a:t>Teammate</a:t>
            </a:r>
            <a:endParaRPr/>
          </a:p>
        </p:txBody>
      </p:sp>
      <p:sp>
        <p:nvSpPr>
          <p:cNvPr id="132" name="Google Shape;132;p2"/>
          <p:cNvSpPr txBox="1">
            <a:spLocks noGrp="1"/>
          </p:cNvSpPr>
          <p:nvPr>
            <p:ph type="body" idx="14"/>
          </p:nvPr>
        </p:nvSpPr>
        <p:spPr>
          <a:xfrm>
            <a:off x="9334500" y="5124103"/>
            <a:ext cx="1790700" cy="35029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1000"/>
              </a:lnSpc>
              <a:spcBef>
                <a:spcPts val="0"/>
              </a:spcBef>
              <a:spcAft>
                <a:spcPts val="0"/>
              </a:spcAft>
              <a:buClr>
                <a:schemeClr val="dk1"/>
              </a:buClr>
              <a:buSzPts val="1800"/>
              <a:buNone/>
            </a:pPr>
            <a:r>
              <a:rPr lang="en-US"/>
              <a:t>Shuo Wang</a:t>
            </a:r>
            <a:endParaRPr/>
          </a:p>
        </p:txBody>
      </p:sp>
      <p:sp>
        <p:nvSpPr>
          <p:cNvPr id="133" name="Google Shape;133;p2"/>
          <p:cNvSpPr txBox="1">
            <a:spLocks noGrp="1"/>
          </p:cNvSpPr>
          <p:nvPr>
            <p:ph type="body" idx="15"/>
          </p:nvPr>
        </p:nvSpPr>
        <p:spPr>
          <a:xfrm>
            <a:off x="9334500" y="5458421"/>
            <a:ext cx="1790700" cy="350292"/>
          </a:xfrm>
          <a:prstGeom prst="rect">
            <a:avLst/>
          </a:prstGeom>
          <a:noFill/>
          <a:ln>
            <a:noFill/>
          </a:ln>
        </p:spPr>
        <p:txBody>
          <a:bodyPr spcFirstLastPara="1" wrap="square" lIns="91425" tIns="45700" rIns="91425" bIns="45700" anchor="t" anchorCtr="0">
            <a:noAutofit/>
          </a:bodyPr>
          <a:lstStyle/>
          <a:p>
            <a:pPr marL="0" lvl="0" indent="0" algn="ctr" rtl="0">
              <a:lnSpc>
                <a:spcPct val="101000"/>
              </a:lnSpc>
              <a:spcBef>
                <a:spcPts val="0"/>
              </a:spcBef>
              <a:spcAft>
                <a:spcPts val="0"/>
              </a:spcAft>
              <a:buClr>
                <a:schemeClr val="dk1"/>
              </a:buClr>
              <a:buSzPts val="1400"/>
              <a:buNone/>
            </a:pPr>
            <a:r>
              <a:rPr lang="en-US"/>
              <a:t>Teammate</a:t>
            </a:r>
            <a:endParaRPr/>
          </a:p>
        </p:txBody>
      </p:sp>
      <p:sp>
        <p:nvSpPr>
          <p:cNvPr id="134" name="Google Shape;134;p2"/>
          <p:cNvSpPr txBox="1">
            <a:spLocks noGrp="1"/>
          </p:cNvSpPr>
          <p:nvPr>
            <p:ph type="ftr" idx="11"/>
          </p:nvPr>
        </p:nvSpPr>
        <p:spPr>
          <a:xfrm>
            <a:off x="960120" y="6356350"/>
            <a:ext cx="3417916"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UCB W261 TEAM 3-1</a:t>
            </a:r>
            <a:endParaRPr/>
          </a:p>
        </p:txBody>
      </p:sp>
      <p:sp>
        <p:nvSpPr>
          <p:cNvPr id="135" name="Google Shape;135;p2"/>
          <p:cNvSpPr txBox="1">
            <a:spLocks noGrp="1"/>
          </p:cNvSpPr>
          <p:nvPr>
            <p:ph type="dt" idx="10"/>
          </p:nvPr>
        </p:nvSpPr>
        <p:spPr>
          <a:xfrm>
            <a:off x="4477512" y="6356350"/>
            <a:ext cx="3236976"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August  11, 2023</a:t>
            </a:r>
            <a:endParaRPr/>
          </a:p>
        </p:txBody>
      </p:sp>
      <p:sp>
        <p:nvSpPr>
          <p:cNvPr id="136" name="Google Shape;136;p2"/>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137" name="Google Shape;137;p2" descr="Profile photo for A Adam Saleh"/>
          <p:cNvPicPr preferRelativeResize="0">
            <a:picLocks noGrp="1"/>
          </p:cNvPicPr>
          <p:nvPr>
            <p:ph type="pic" idx="2"/>
          </p:nvPr>
        </p:nvPicPr>
        <p:blipFill rotWithShape="1">
          <a:blip r:embed="rId3">
            <a:alphaModFix/>
          </a:blip>
          <a:srcRect/>
          <a:stretch/>
        </p:blipFill>
        <p:spPr>
          <a:xfrm>
            <a:off x="1066800" y="3048000"/>
            <a:ext cx="1790700" cy="1790700"/>
          </a:xfrm>
          <a:prstGeom prst="rect">
            <a:avLst/>
          </a:prstGeom>
          <a:noFill/>
          <a:ln>
            <a:noFill/>
          </a:ln>
        </p:spPr>
      </p:pic>
      <p:pic>
        <p:nvPicPr>
          <p:cNvPr id="138" name="Google Shape;138;p2" descr="Profile photo for Liang Li"/>
          <p:cNvPicPr preferRelativeResize="0">
            <a:picLocks noGrp="1"/>
          </p:cNvPicPr>
          <p:nvPr>
            <p:ph type="pic" idx="3"/>
          </p:nvPr>
        </p:nvPicPr>
        <p:blipFill rotWithShape="1">
          <a:blip r:embed="rId4">
            <a:alphaModFix/>
          </a:blip>
          <a:srcRect/>
          <a:stretch/>
        </p:blipFill>
        <p:spPr>
          <a:xfrm>
            <a:off x="3821113" y="3048000"/>
            <a:ext cx="1790700" cy="1790700"/>
          </a:xfrm>
          <a:prstGeom prst="rect">
            <a:avLst/>
          </a:prstGeom>
          <a:noFill/>
          <a:ln>
            <a:noFill/>
          </a:ln>
        </p:spPr>
      </p:pic>
      <p:pic>
        <p:nvPicPr>
          <p:cNvPr id="139" name="Google Shape;139;p2" descr="Profile photo for Qian Qiao"/>
          <p:cNvPicPr preferRelativeResize="0">
            <a:picLocks noGrp="1"/>
          </p:cNvPicPr>
          <p:nvPr>
            <p:ph type="pic" idx="4"/>
          </p:nvPr>
        </p:nvPicPr>
        <p:blipFill rotWithShape="1">
          <a:blip r:embed="rId5">
            <a:alphaModFix/>
          </a:blip>
          <a:srcRect/>
          <a:stretch/>
        </p:blipFill>
        <p:spPr>
          <a:xfrm>
            <a:off x="6575425" y="3048000"/>
            <a:ext cx="1790700" cy="1790700"/>
          </a:xfrm>
          <a:prstGeom prst="rect">
            <a:avLst/>
          </a:prstGeom>
          <a:noFill/>
          <a:ln>
            <a:noFill/>
          </a:ln>
        </p:spPr>
      </p:pic>
      <p:pic>
        <p:nvPicPr>
          <p:cNvPr id="140" name="Google Shape;140;p2" descr="Profile photo for Shuo Wang"/>
          <p:cNvPicPr preferRelativeResize="0">
            <a:picLocks noGrp="1"/>
          </p:cNvPicPr>
          <p:nvPr>
            <p:ph type="pic" idx="5"/>
          </p:nvPr>
        </p:nvPicPr>
        <p:blipFill rotWithShape="1">
          <a:blip r:embed="rId6">
            <a:alphaModFix/>
          </a:blip>
          <a:srcRect/>
          <a:stretch/>
        </p:blipFill>
        <p:spPr>
          <a:xfrm>
            <a:off x="9334500" y="3048000"/>
            <a:ext cx="1790700" cy="1790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1e58e9baaaf_0_55"/>
          <p:cNvSpPr txBox="1">
            <a:spLocks noGrp="1"/>
          </p:cNvSpPr>
          <p:nvPr>
            <p:ph type="title"/>
          </p:nvPr>
        </p:nvSpPr>
        <p:spPr>
          <a:xfrm>
            <a:off x="960120" y="317814"/>
            <a:ext cx="10268700" cy="1700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27272"/>
              <a:buNone/>
            </a:pPr>
            <a:r>
              <a:rPr lang="en-US"/>
              <a:t>LEADERBOARD &amp; GAP ANALYSIS</a:t>
            </a:r>
            <a:endParaRPr/>
          </a:p>
        </p:txBody>
      </p:sp>
      <p:sp>
        <p:nvSpPr>
          <p:cNvPr id="365" name="Google Shape;365;g1e58e9baaaf_0_55"/>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
        <p:nvSpPr>
          <p:cNvPr id="366" name="Google Shape;366;g1e58e9baaaf_0_55"/>
          <p:cNvSpPr txBox="1">
            <a:spLocks noGrp="1"/>
          </p:cNvSpPr>
          <p:nvPr>
            <p:ph type="body" idx="3"/>
          </p:nvPr>
        </p:nvSpPr>
        <p:spPr>
          <a:xfrm>
            <a:off x="943344" y="2282952"/>
            <a:ext cx="4818900" cy="891900"/>
          </a:xfrm>
          <a:prstGeom prst="rect">
            <a:avLst/>
          </a:prstGeom>
        </p:spPr>
        <p:txBody>
          <a:bodyPr spcFirstLastPara="1" wrap="square" lIns="91425" tIns="45700" rIns="91425" bIns="45700" anchor="ctr" anchorCtr="0">
            <a:normAutofit/>
          </a:bodyPr>
          <a:lstStyle/>
          <a:p>
            <a:pPr marL="0" lvl="0" indent="0" algn="l" rtl="0">
              <a:spcBef>
                <a:spcPts val="700"/>
              </a:spcBef>
              <a:spcAft>
                <a:spcPts val="0"/>
              </a:spcAft>
              <a:buNone/>
            </a:pPr>
            <a:r>
              <a:rPr lang="en-US"/>
              <a:t>Leaderboard</a:t>
            </a:r>
            <a:endParaRPr/>
          </a:p>
        </p:txBody>
      </p:sp>
      <p:sp>
        <p:nvSpPr>
          <p:cNvPr id="367" name="Google Shape;367;g1e58e9baaaf_0_55"/>
          <p:cNvSpPr txBox="1">
            <a:spLocks noGrp="1"/>
          </p:cNvSpPr>
          <p:nvPr>
            <p:ph type="body" idx="4"/>
          </p:nvPr>
        </p:nvSpPr>
        <p:spPr>
          <a:xfrm>
            <a:off x="6409950" y="3133425"/>
            <a:ext cx="4829700" cy="2382300"/>
          </a:xfrm>
          <a:prstGeom prst="rect">
            <a:avLst/>
          </a:prstGeom>
        </p:spPr>
        <p:txBody>
          <a:bodyPr spcFirstLastPara="1" wrap="square" lIns="91425" tIns="45700" rIns="91425" bIns="45700" anchor="t" anchorCtr="0">
            <a:normAutofit/>
          </a:bodyPr>
          <a:lstStyle/>
          <a:p>
            <a:pPr marL="457200" lvl="0" indent="-355600" algn="l" rtl="0">
              <a:spcBef>
                <a:spcPts val="700"/>
              </a:spcBef>
              <a:spcAft>
                <a:spcPts val="0"/>
              </a:spcAft>
              <a:buSzPts val="2000"/>
              <a:buChar char="●"/>
            </a:pPr>
            <a:r>
              <a:rPr lang="en-US"/>
              <a:t>Training data predates the pandemic’s impact</a:t>
            </a:r>
            <a:endParaRPr/>
          </a:p>
          <a:p>
            <a:pPr marL="457200" lvl="0" indent="-355600" algn="l" rtl="0">
              <a:spcBef>
                <a:spcPts val="0"/>
              </a:spcBef>
              <a:spcAft>
                <a:spcPts val="0"/>
              </a:spcAft>
              <a:buSzPts val="2000"/>
              <a:buChar char="●"/>
            </a:pPr>
            <a:r>
              <a:rPr lang="en-US"/>
              <a:t>Weather condition data at departure airport</a:t>
            </a:r>
            <a:endParaRPr/>
          </a:p>
          <a:p>
            <a:pPr marL="457200" lvl="0" indent="-355600" algn="l" rtl="0">
              <a:spcBef>
                <a:spcPts val="0"/>
              </a:spcBef>
              <a:spcAft>
                <a:spcPts val="0"/>
              </a:spcAft>
              <a:buSzPts val="2000"/>
              <a:buChar char="●"/>
            </a:pPr>
            <a:r>
              <a:rPr lang="en-US"/>
              <a:t>New feature based on PageRank</a:t>
            </a:r>
            <a:endParaRPr/>
          </a:p>
          <a:p>
            <a:pPr marL="457200" lvl="0" indent="-355600" algn="l" rtl="0">
              <a:spcBef>
                <a:spcPts val="0"/>
              </a:spcBef>
              <a:spcAft>
                <a:spcPts val="0"/>
              </a:spcAft>
              <a:buSzPts val="2000"/>
              <a:buChar char="●"/>
            </a:pPr>
            <a:r>
              <a:rPr lang="en-US"/>
              <a:t>Limited number of hyperparameters</a:t>
            </a:r>
            <a:endParaRPr/>
          </a:p>
        </p:txBody>
      </p:sp>
      <p:sp>
        <p:nvSpPr>
          <p:cNvPr id="368" name="Google Shape;368;g1e58e9baaaf_0_55"/>
          <p:cNvSpPr txBox="1">
            <a:spLocks noGrp="1"/>
          </p:cNvSpPr>
          <p:nvPr>
            <p:ph type="body" idx="3"/>
          </p:nvPr>
        </p:nvSpPr>
        <p:spPr>
          <a:xfrm>
            <a:off x="6409944" y="2282952"/>
            <a:ext cx="4818900" cy="891900"/>
          </a:xfrm>
          <a:prstGeom prst="rect">
            <a:avLst/>
          </a:prstGeom>
        </p:spPr>
        <p:txBody>
          <a:bodyPr spcFirstLastPara="1" wrap="square" lIns="91425" tIns="45700" rIns="91425" bIns="45700" anchor="ctr" anchorCtr="0">
            <a:normAutofit/>
          </a:bodyPr>
          <a:lstStyle/>
          <a:p>
            <a:pPr marL="0" lvl="0" indent="0" algn="l" rtl="0">
              <a:spcBef>
                <a:spcPts val="700"/>
              </a:spcBef>
              <a:spcAft>
                <a:spcPts val="0"/>
              </a:spcAft>
              <a:buNone/>
            </a:pPr>
            <a:r>
              <a:rPr lang="en-US"/>
              <a:t>Gap Analysis</a:t>
            </a:r>
            <a:endParaRPr/>
          </a:p>
        </p:txBody>
      </p:sp>
      <p:pic>
        <p:nvPicPr>
          <p:cNvPr id="369" name="Google Shape;369;g1e58e9baaaf_0_55"/>
          <p:cNvPicPr preferRelativeResize="0"/>
          <p:nvPr/>
        </p:nvPicPr>
        <p:blipFill rotWithShape="1">
          <a:blip r:embed="rId3">
            <a:alphaModFix/>
          </a:blip>
          <a:srcRect l="3633" b="6507"/>
          <a:stretch/>
        </p:blipFill>
        <p:spPr>
          <a:xfrm>
            <a:off x="245275" y="5408950"/>
            <a:ext cx="1942600" cy="1072550"/>
          </a:xfrm>
          <a:prstGeom prst="rect">
            <a:avLst/>
          </a:prstGeom>
          <a:noFill/>
          <a:ln>
            <a:noFill/>
          </a:ln>
        </p:spPr>
      </p:pic>
      <p:pic>
        <p:nvPicPr>
          <p:cNvPr id="370" name="Google Shape;370;g1e58e9baaaf_0_55"/>
          <p:cNvPicPr preferRelativeResize="0"/>
          <p:nvPr/>
        </p:nvPicPr>
        <p:blipFill>
          <a:blip r:embed="rId4">
            <a:alphaModFix/>
          </a:blip>
          <a:stretch>
            <a:fillRect/>
          </a:stretch>
        </p:blipFill>
        <p:spPr>
          <a:xfrm>
            <a:off x="1727100" y="2945184"/>
            <a:ext cx="2578200" cy="2148491"/>
          </a:xfrm>
          <a:prstGeom prst="rect">
            <a:avLst/>
          </a:prstGeom>
          <a:noFill/>
          <a:ln>
            <a:noFill/>
          </a:ln>
        </p:spPr>
      </p:pic>
      <p:pic>
        <p:nvPicPr>
          <p:cNvPr id="371" name="Google Shape;371;g1e58e9baaaf_0_55"/>
          <p:cNvPicPr preferRelativeResize="0"/>
          <p:nvPr/>
        </p:nvPicPr>
        <p:blipFill>
          <a:blip r:embed="rId5">
            <a:alphaModFix/>
          </a:blip>
          <a:stretch>
            <a:fillRect/>
          </a:stretch>
        </p:blipFill>
        <p:spPr>
          <a:xfrm>
            <a:off x="2138825" y="5308425"/>
            <a:ext cx="1801650" cy="1273575"/>
          </a:xfrm>
          <a:prstGeom prst="rect">
            <a:avLst/>
          </a:prstGeom>
          <a:noFill/>
          <a:ln>
            <a:noFill/>
          </a:ln>
        </p:spPr>
      </p:pic>
      <p:pic>
        <p:nvPicPr>
          <p:cNvPr id="372" name="Google Shape;372;g1e58e9baaaf_0_55"/>
          <p:cNvPicPr preferRelativeResize="0"/>
          <p:nvPr/>
        </p:nvPicPr>
        <p:blipFill rotWithShape="1">
          <a:blip r:embed="rId6">
            <a:alphaModFix/>
          </a:blip>
          <a:srcRect l="1087" r="3473"/>
          <a:stretch/>
        </p:blipFill>
        <p:spPr>
          <a:xfrm>
            <a:off x="4032200" y="5308438"/>
            <a:ext cx="2728350" cy="127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e58e9baaaf_0_117"/>
          <p:cNvSpPr txBox="1">
            <a:spLocks noGrp="1"/>
          </p:cNvSpPr>
          <p:nvPr>
            <p:ph type="title"/>
          </p:nvPr>
        </p:nvSpPr>
        <p:spPr>
          <a:xfrm>
            <a:off x="960120" y="768096"/>
            <a:ext cx="10268700" cy="3136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Libre Franklin"/>
              <a:buNone/>
            </a:pPr>
            <a:r>
              <a:rPr lang="en-US" sz="6600"/>
              <a:t>CHALLENGES &amp; NEXT STEPS </a:t>
            </a:r>
            <a:endParaRPr sz="6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5c4d5746a0_0_42"/>
          <p:cNvSpPr txBox="1">
            <a:spLocks noGrp="1"/>
          </p:cNvSpPr>
          <p:nvPr>
            <p:ph type="title"/>
          </p:nvPr>
        </p:nvSpPr>
        <p:spPr>
          <a:xfrm>
            <a:off x="270445" y="309639"/>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5340"/>
              <a:t>CHALLENGE 1:</a:t>
            </a:r>
            <a:endParaRPr sz="5340"/>
          </a:p>
          <a:p>
            <a:pPr marL="0" lvl="0" indent="0" algn="l" rtl="0">
              <a:lnSpc>
                <a:spcPct val="90000"/>
              </a:lnSpc>
              <a:spcBef>
                <a:spcPts val="0"/>
              </a:spcBef>
              <a:spcAft>
                <a:spcPts val="0"/>
              </a:spcAft>
              <a:buSzPts val="1800"/>
              <a:buNone/>
            </a:pPr>
            <a:r>
              <a:rPr lang="en-US" sz="3540"/>
              <a:t>EXECUTION TIME</a:t>
            </a:r>
            <a:endParaRPr sz="3540"/>
          </a:p>
        </p:txBody>
      </p:sp>
      <p:sp>
        <p:nvSpPr>
          <p:cNvPr id="384" name="Google Shape;384;g25c4d5746a0_0_42"/>
          <p:cNvSpPr txBox="1">
            <a:spLocks noGrp="1"/>
          </p:cNvSpPr>
          <p:nvPr>
            <p:ph type="body" idx="1"/>
          </p:nvPr>
        </p:nvSpPr>
        <p:spPr>
          <a:xfrm>
            <a:off x="270450" y="2620675"/>
            <a:ext cx="10750800" cy="3555900"/>
          </a:xfrm>
          <a:prstGeom prst="rect">
            <a:avLst/>
          </a:prstGeom>
          <a:noFill/>
          <a:ln>
            <a:noFill/>
          </a:ln>
        </p:spPr>
        <p:txBody>
          <a:bodyPr spcFirstLastPara="1" wrap="square" lIns="91425" tIns="45700" rIns="91425" bIns="45700" anchor="t" anchorCtr="0">
            <a:normAutofit/>
          </a:bodyPr>
          <a:lstStyle/>
          <a:p>
            <a:pPr marL="0" lvl="0" indent="0" algn="l" rtl="0">
              <a:spcBef>
                <a:spcPts val="700"/>
              </a:spcBef>
              <a:spcAft>
                <a:spcPts val="0"/>
              </a:spcAft>
              <a:buSzPts val="1800"/>
              <a:buNone/>
            </a:pPr>
            <a:r>
              <a:rPr lang="en-US" sz="2400">
                <a:latin typeface="Arial"/>
                <a:ea typeface="Arial"/>
                <a:cs typeface="Arial"/>
                <a:sym typeface="Arial"/>
              </a:rPr>
              <a:t>Challenge</a:t>
            </a:r>
            <a:endParaRPr sz="2400">
              <a:latin typeface="Arial"/>
              <a:ea typeface="Arial"/>
              <a:cs typeface="Arial"/>
              <a:sym typeface="Arial"/>
            </a:endParaRPr>
          </a:p>
          <a:p>
            <a:pPr marL="457200" lvl="0" indent="-342900" algn="l" rtl="0">
              <a:spcBef>
                <a:spcPts val="700"/>
              </a:spcBef>
              <a:spcAft>
                <a:spcPts val="0"/>
              </a:spcAft>
              <a:buSzPts val="1800"/>
              <a:buFont typeface="Arial"/>
              <a:buChar char="●"/>
            </a:pPr>
            <a:r>
              <a:rPr lang="en-US" sz="1800">
                <a:latin typeface="Arial"/>
                <a:ea typeface="Arial"/>
                <a:cs typeface="Arial"/>
                <a:sym typeface="Arial"/>
              </a:rPr>
              <a:t>Execution time for all runs &gt; 1 hour</a:t>
            </a:r>
            <a:endParaRPr sz="1800">
              <a:latin typeface="Arial"/>
              <a:ea typeface="Arial"/>
              <a:cs typeface="Arial"/>
              <a:sym typeface="Arial"/>
            </a:endParaRPr>
          </a:p>
          <a:p>
            <a:pPr marL="457200" lvl="0" indent="-342900" algn="l" rtl="0">
              <a:spcBef>
                <a:spcPts val="0"/>
              </a:spcBef>
              <a:spcAft>
                <a:spcPts val="0"/>
              </a:spcAft>
              <a:buSzPts val="1800"/>
              <a:buFont typeface="Arial"/>
              <a:buChar char="●"/>
            </a:pPr>
            <a:r>
              <a:rPr lang="en-US" sz="1800">
                <a:latin typeface="Arial"/>
                <a:ea typeface="Arial"/>
                <a:cs typeface="Arial"/>
                <a:sym typeface="Arial"/>
              </a:rPr>
              <a:t>Execution time for the 60-month dataset with minor HP tuning &gt; 10 hours</a:t>
            </a:r>
            <a:endParaRPr>
              <a:latin typeface="Arial"/>
              <a:ea typeface="Arial"/>
              <a:cs typeface="Arial"/>
              <a:sym typeface="Arial"/>
            </a:endParaRPr>
          </a:p>
          <a:p>
            <a:pPr marL="0" lvl="0" indent="0" algn="l" rtl="0">
              <a:spcBef>
                <a:spcPts val="700"/>
              </a:spcBef>
              <a:spcAft>
                <a:spcPts val="0"/>
              </a:spcAft>
              <a:buNone/>
            </a:pPr>
            <a:r>
              <a:rPr lang="en-US" sz="2400">
                <a:latin typeface="Arial"/>
                <a:ea typeface="Arial"/>
                <a:cs typeface="Arial"/>
                <a:sym typeface="Arial"/>
              </a:rPr>
              <a:t>Strategies</a:t>
            </a:r>
            <a:endParaRPr sz="2400">
              <a:latin typeface="Arial"/>
              <a:ea typeface="Arial"/>
              <a:cs typeface="Arial"/>
              <a:sym typeface="Arial"/>
            </a:endParaRPr>
          </a:p>
          <a:p>
            <a:pPr marL="457200" lvl="0" indent="-342900" algn="l" rtl="0">
              <a:spcBef>
                <a:spcPts val="700"/>
              </a:spcBef>
              <a:spcAft>
                <a:spcPts val="0"/>
              </a:spcAft>
              <a:buSzPts val="1800"/>
              <a:buFont typeface="Arial"/>
              <a:buChar char="●"/>
            </a:pPr>
            <a:r>
              <a:rPr lang="en-US" sz="1800">
                <a:latin typeface="Arial"/>
                <a:ea typeface="Arial"/>
                <a:cs typeface="Arial"/>
                <a:sym typeface="Arial"/>
              </a:rPr>
              <a:t>Used 3M data set to tune HPs</a:t>
            </a:r>
            <a:endParaRPr sz="1800">
              <a:latin typeface="Arial"/>
              <a:ea typeface="Arial"/>
              <a:cs typeface="Arial"/>
              <a:sym typeface="Arial"/>
            </a:endParaRPr>
          </a:p>
          <a:p>
            <a:pPr marL="457200" lvl="0" indent="-342900" algn="l" rtl="0">
              <a:spcBef>
                <a:spcPts val="0"/>
              </a:spcBef>
              <a:spcAft>
                <a:spcPts val="0"/>
              </a:spcAft>
              <a:buSzPts val="1800"/>
              <a:buFont typeface="Arial"/>
              <a:buChar char="●"/>
            </a:pPr>
            <a:r>
              <a:rPr lang="en-US" sz="1800">
                <a:latin typeface="Arial"/>
                <a:ea typeface="Arial"/>
                <a:cs typeface="Arial"/>
                <a:sym typeface="Arial"/>
              </a:rPr>
              <a:t>Applied best HP to final model with the 60M dataset</a:t>
            </a:r>
            <a:endParaRPr sz="1800">
              <a:latin typeface="Arial"/>
              <a:ea typeface="Arial"/>
              <a:cs typeface="Arial"/>
              <a:sym typeface="Arial"/>
            </a:endParaRPr>
          </a:p>
        </p:txBody>
      </p:sp>
      <p:sp>
        <p:nvSpPr>
          <p:cNvPr id="385" name="Google Shape;385;g25c4d5746a0_0_42"/>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26100cb488e_4_17"/>
          <p:cNvSpPr txBox="1">
            <a:spLocks noGrp="1"/>
          </p:cNvSpPr>
          <p:nvPr>
            <p:ph type="body" idx="1"/>
          </p:nvPr>
        </p:nvSpPr>
        <p:spPr>
          <a:xfrm>
            <a:off x="328197" y="2578450"/>
            <a:ext cx="4364700" cy="35937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700"/>
              </a:spcBef>
              <a:spcAft>
                <a:spcPts val="0"/>
              </a:spcAft>
              <a:buSzPts val="852"/>
              <a:buNone/>
            </a:pPr>
            <a:r>
              <a:rPr lang="en-US" sz="1815">
                <a:latin typeface="Arial"/>
                <a:ea typeface="Arial"/>
                <a:cs typeface="Arial"/>
                <a:sym typeface="Arial"/>
              </a:rPr>
              <a:t>Same code ⇒ different results depending on data size &amp; CV folds</a:t>
            </a:r>
            <a:endParaRPr sz="1815">
              <a:latin typeface="Arial"/>
              <a:ea typeface="Arial"/>
              <a:cs typeface="Arial"/>
              <a:sym typeface="Arial"/>
            </a:endParaRPr>
          </a:p>
          <a:p>
            <a:pPr marL="457200" lvl="0" indent="-343852" algn="l" rtl="0">
              <a:lnSpc>
                <a:spcPct val="150000"/>
              </a:lnSpc>
              <a:spcBef>
                <a:spcPts val="700"/>
              </a:spcBef>
              <a:spcAft>
                <a:spcPts val="0"/>
              </a:spcAft>
              <a:buSzPts val="1815"/>
              <a:buFont typeface="Arial"/>
              <a:buChar char="●"/>
            </a:pPr>
            <a:r>
              <a:rPr lang="en-US" sz="1815">
                <a:latin typeface="Arial"/>
                <a:ea typeface="Arial"/>
                <a:cs typeface="Arial"/>
                <a:sym typeface="Arial"/>
              </a:rPr>
              <a:t>Abrupt termination at different stages</a:t>
            </a:r>
            <a:endParaRPr sz="1815">
              <a:latin typeface="Arial"/>
              <a:ea typeface="Arial"/>
              <a:cs typeface="Arial"/>
              <a:sym typeface="Arial"/>
            </a:endParaRPr>
          </a:p>
          <a:p>
            <a:pPr marL="457200" lvl="0" indent="-343852" algn="l" rtl="0">
              <a:lnSpc>
                <a:spcPct val="150000"/>
              </a:lnSpc>
              <a:spcBef>
                <a:spcPts val="0"/>
              </a:spcBef>
              <a:spcAft>
                <a:spcPts val="0"/>
              </a:spcAft>
              <a:buSzPts val="1815"/>
              <a:buFont typeface="Arial"/>
              <a:buChar char="●"/>
            </a:pPr>
            <a:r>
              <a:rPr lang="en-US" sz="1815">
                <a:latin typeface="Arial"/>
                <a:ea typeface="Arial"/>
                <a:cs typeface="Arial"/>
                <a:sym typeface="Arial"/>
              </a:rPr>
              <a:t>Higher number of runs with smaller data size</a:t>
            </a:r>
            <a:endParaRPr sz="1815">
              <a:latin typeface="Arial"/>
              <a:ea typeface="Arial"/>
              <a:cs typeface="Arial"/>
              <a:sym typeface="Arial"/>
            </a:endParaRPr>
          </a:p>
          <a:p>
            <a:pPr marL="457200" lvl="0" indent="-343852" algn="l" rtl="0">
              <a:lnSpc>
                <a:spcPct val="150000"/>
              </a:lnSpc>
              <a:spcBef>
                <a:spcPts val="0"/>
              </a:spcBef>
              <a:spcAft>
                <a:spcPts val="0"/>
              </a:spcAft>
              <a:buSzPts val="1815"/>
              <a:buFont typeface="Arial"/>
              <a:buChar char="●"/>
            </a:pPr>
            <a:r>
              <a:rPr lang="en-US" sz="1815">
                <a:latin typeface="Arial"/>
                <a:ea typeface="Arial"/>
                <a:cs typeface="Arial"/>
                <a:sym typeface="Arial"/>
              </a:rPr>
              <a:t>No complete run for even 10% of 3M data</a:t>
            </a:r>
            <a:endParaRPr sz="1815">
              <a:latin typeface="Arial"/>
              <a:ea typeface="Arial"/>
              <a:cs typeface="Arial"/>
              <a:sym typeface="Arial"/>
            </a:endParaRPr>
          </a:p>
        </p:txBody>
      </p:sp>
      <p:sp>
        <p:nvSpPr>
          <p:cNvPr id="392" name="Google Shape;392;g26100cb488e_4_17"/>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pic>
        <p:nvPicPr>
          <p:cNvPr id="393" name="Google Shape;393;g26100cb488e_4_17"/>
          <p:cNvPicPr preferRelativeResize="0"/>
          <p:nvPr/>
        </p:nvPicPr>
        <p:blipFill>
          <a:blip r:embed="rId3">
            <a:alphaModFix/>
          </a:blip>
          <a:stretch>
            <a:fillRect/>
          </a:stretch>
        </p:blipFill>
        <p:spPr>
          <a:xfrm>
            <a:off x="5867497" y="2282439"/>
            <a:ext cx="4964650" cy="4534686"/>
          </a:xfrm>
          <a:prstGeom prst="rect">
            <a:avLst/>
          </a:prstGeom>
          <a:noFill/>
          <a:ln>
            <a:noFill/>
          </a:ln>
        </p:spPr>
      </p:pic>
      <p:sp>
        <p:nvSpPr>
          <p:cNvPr id="394" name="Google Shape;394;g26100cb488e_4_17"/>
          <p:cNvSpPr txBox="1">
            <a:spLocks noGrp="1"/>
          </p:cNvSpPr>
          <p:nvPr>
            <p:ph type="title"/>
          </p:nvPr>
        </p:nvSpPr>
        <p:spPr>
          <a:xfrm>
            <a:off x="270445" y="309639"/>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5340"/>
              <a:t>CHALLENGE 2:</a:t>
            </a:r>
            <a:endParaRPr sz="5340"/>
          </a:p>
          <a:p>
            <a:pPr marL="0" lvl="0" indent="0" algn="l" rtl="0">
              <a:lnSpc>
                <a:spcPct val="90000"/>
              </a:lnSpc>
              <a:spcBef>
                <a:spcPts val="0"/>
              </a:spcBef>
              <a:spcAft>
                <a:spcPts val="0"/>
              </a:spcAft>
              <a:buSzPts val="1800"/>
              <a:buNone/>
            </a:pPr>
            <a:r>
              <a:rPr lang="en-US" sz="3540"/>
              <a:t>NEURAL NETWORK IMPLEMENT</a:t>
            </a:r>
            <a:endParaRPr sz="354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1"/>
          <p:cNvSpPr txBox="1">
            <a:spLocks noGrp="1"/>
          </p:cNvSpPr>
          <p:nvPr>
            <p:ph type="title"/>
          </p:nvPr>
        </p:nvSpPr>
        <p:spPr>
          <a:xfrm>
            <a:off x="771825" y="25400"/>
            <a:ext cx="5171700" cy="1422300"/>
          </a:xfrm>
          <a:prstGeom prst="rect">
            <a:avLst/>
          </a:prstGeom>
          <a:noFill/>
          <a:ln>
            <a:noFill/>
          </a:ln>
        </p:spPr>
        <p:txBody>
          <a:bodyPr spcFirstLastPara="1" wrap="square" lIns="91425" tIns="45700" rIns="91425" bIns="45700" anchor="b" anchorCtr="0">
            <a:normAutofit/>
          </a:bodyPr>
          <a:lstStyle/>
          <a:p>
            <a:pPr marL="0" lvl="0" indent="0" algn="l" rtl="0">
              <a:lnSpc>
                <a:spcPct val="101000"/>
              </a:lnSpc>
              <a:spcBef>
                <a:spcPts val="0"/>
              </a:spcBef>
              <a:spcAft>
                <a:spcPts val="0"/>
              </a:spcAft>
              <a:buClr>
                <a:schemeClr val="lt1"/>
              </a:buClr>
              <a:buSzPts val="6600"/>
              <a:buFont typeface="Libre Franklin"/>
              <a:buNone/>
            </a:pPr>
            <a:r>
              <a:rPr lang="en-US"/>
              <a:t>SUMMARY</a:t>
            </a:r>
            <a:endParaRPr/>
          </a:p>
        </p:txBody>
      </p:sp>
      <p:sp>
        <p:nvSpPr>
          <p:cNvPr id="401" name="Google Shape;401;p11"/>
          <p:cNvSpPr txBox="1">
            <a:spLocks noGrp="1"/>
          </p:cNvSpPr>
          <p:nvPr>
            <p:ph type="body" idx="1"/>
          </p:nvPr>
        </p:nvSpPr>
        <p:spPr>
          <a:xfrm>
            <a:off x="717700" y="1639125"/>
            <a:ext cx="5318100" cy="46641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0000"/>
              </a:lnSpc>
              <a:spcBef>
                <a:spcPts val="600"/>
              </a:spcBef>
              <a:spcAft>
                <a:spcPts val="0"/>
              </a:spcAft>
              <a:buClr>
                <a:schemeClr val="lt1"/>
              </a:buClr>
              <a:buSzPct val="100000"/>
              <a:buNone/>
            </a:pPr>
            <a:r>
              <a:rPr lang="en-US">
                <a:latin typeface="Arial"/>
                <a:ea typeface="Arial"/>
                <a:cs typeface="Arial"/>
                <a:sym typeface="Arial"/>
              </a:rPr>
              <a:t>Model Performance</a:t>
            </a:r>
            <a:endParaRPr b="0" i="0">
              <a:latin typeface="Arial"/>
              <a:ea typeface="Arial"/>
              <a:cs typeface="Arial"/>
              <a:sym typeface="Arial"/>
            </a:endParaRPr>
          </a:p>
          <a:p>
            <a:pPr marL="457200" lvl="0" indent="-336867" algn="l" rtl="0">
              <a:lnSpc>
                <a:spcPct val="100000"/>
              </a:lnSpc>
              <a:spcBef>
                <a:spcPts val="600"/>
              </a:spcBef>
              <a:spcAft>
                <a:spcPts val="0"/>
              </a:spcAft>
              <a:buSzPct val="100000"/>
              <a:buFont typeface="Arial"/>
              <a:buChar char="●"/>
            </a:pPr>
            <a:r>
              <a:rPr lang="en-US">
                <a:latin typeface="Arial"/>
                <a:ea typeface="Arial"/>
                <a:cs typeface="Arial"/>
                <a:sym typeface="Arial"/>
              </a:rPr>
              <a:t>Good performance; comparable to other team predictions</a:t>
            </a:r>
            <a:endParaRPr>
              <a:latin typeface="Arial"/>
              <a:ea typeface="Arial"/>
              <a:cs typeface="Arial"/>
              <a:sym typeface="Arial"/>
            </a:endParaRPr>
          </a:p>
          <a:p>
            <a:pPr marL="457200" lvl="0" indent="-336867" algn="l" rtl="0">
              <a:lnSpc>
                <a:spcPct val="100000"/>
              </a:lnSpc>
              <a:spcBef>
                <a:spcPts val="600"/>
              </a:spcBef>
              <a:spcAft>
                <a:spcPts val="0"/>
              </a:spcAft>
              <a:buSzPct val="100000"/>
              <a:buFont typeface="Arial"/>
              <a:buChar char="●"/>
            </a:pPr>
            <a:r>
              <a:rPr lang="en-US">
                <a:latin typeface="Arial"/>
                <a:ea typeface="Arial"/>
                <a:cs typeface="Arial"/>
                <a:sym typeface="Arial"/>
              </a:rPr>
              <a:t>Lacks rigorous HP tuning</a:t>
            </a:r>
            <a:endParaRPr>
              <a:latin typeface="Arial"/>
              <a:ea typeface="Arial"/>
              <a:cs typeface="Arial"/>
              <a:sym typeface="Arial"/>
            </a:endParaRPr>
          </a:p>
          <a:p>
            <a:pPr marL="457200" lvl="0" indent="0" algn="l" rtl="0">
              <a:lnSpc>
                <a:spcPct val="100000"/>
              </a:lnSpc>
              <a:spcBef>
                <a:spcPts val="600"/>
              </a:spcBef>
              <a:spcAft>
                <a:spcPts val="0"/>
              </a:spcAft>
              <a:buNone/>
            </a:pPr>
            <a:endParaRPr>
              <a:latin typeface="Arial"/>
              <a:ea typeface="Arial"/>
              <a:cs typeface="Arial"/>
              <a:sym typeface="Arial"/>
            </a:endParaRPr>
          </a:p>
          <a:p>
            <a:pPr marL="0" lvl="0" indent="0" algn="l" rtl="0">
              <a:lnSpc>
                <a:spcPct val="100000"/>
              </a:lnSpc>
              <a:spcBef>
                <a:spcPts val="600"/>
              </a:spcBef>
              <a:spcAft>
                <a:spcPts val="0"/>
              </a:spcAft>
              <a:buSzPct val="129032"/>
              <a:buNone/>
            </a:pPr>
            <a:r>
              <a:rPr lang="en-US">
                <a:latin typeface="Arial"/>
                <a:ea typeface="Arial"/>
                <a:cs typeface="Arial"/>
                <a:sym typeface="Arial"/>
              </a:rPr>
              <a:t>Key Recommendations: (to passengers)</a:t>
            </a:r>
            <a:endParaRPr>
              <a:latin typeface="Arial"/>
              <a:ea typeface="Arial"/>
              <a:cs typeface="Arial"/>
              <a:sym typeface="Arial"/>
            </a:endParaRPr>
          </a:p>
          <a:p>
            <a:pPr marL="457200" lvl="0" indent="-336867" algn="l" rtl="0">
              <a:lnSpc>
                <a:spcPct val="100000"/>
              </a:lnSpc>
              <a:spcBef>
                <a:spcPts val="600"/>
              </a:spcBef>
              <a:spcAft>
                <a:spcPts val="0"/>
              </a:spcAft>
              <a:buClr>
                <a:schemeClr val="lt1"/>
              </a:buClr>
              <a:buSzPct val="100000"/>
              <a:buChar char="●"/>
            </a:pPr>
            <a:r>
              <a:rPr lang="en-US">
                <a:latin typeface="Arial"/>
                <a:ea typeface="Arial"/>
                <a:cs typeface="Arial"/>
                <a:sym typeface="Arial"/>
              </a:rPr>
              <a:t>Avoid </a:t>
            </a:r>
            <a:r>
              <a:rPr lang="en-US">
                <a:solidFill>
                  <a:schemeClr val="lt1"/>
                </a:solidFill>
                <a:latin typeface="Arial"/>
                <a:ea typeface="Arial"/>
                <a:cs typeface="Arial"/>
                <a:sym typeface="Arial"/>
              </a:rPr>
              <a:t>Late flights; Top 3 indicators all related to time of departure</a:t>
            </a:r>
            <a:endParaRPr>
              <a:solidFill>
                <a:schemeClr val="lt1"/>
              </a:solidFill>
              <a:latin typeface="Arial"/>
              <a:ea typeface="Arial"/>
              <a:cs typeface="Arial"/>
              <a:sym typeface="Arial"/>
            </a:endParaRPr>
          </a:p>
          <a:p>
            <a:pPr marL="457200" lvl="0" indent="-336867" algn="l" rtl="0">
              <a:lnSpc>
                <a:spcPct val="100000"/>
              </a:lnSpc>
              <a:spcBef>
                <a:spcPts val="600"/>
              </a:spcBef>
              <a:spcAft>
                <a:spcPts val="0"/>
              </a:spcAft>
              <a:buClr>
                <a:schemeClr val="lt1"/>
              </a:buClr>
              <a:buSzPct val="100000"/>
              <a:buFont typeface="Arial"/>
              <a:buChar char="●"/>
            </a:pPr>
            <a:r>
              <a:rPr lang="en-US">
                <a:latin typeface="Arial"/>
                <a:ea typeface="Arial"/>
                <a:cs typeface="Arial"/>
                <a:sym typeface="Arial"/>
              </a:rPr>
              <a:t>Avoid </a:t>
            </a:r>
            <a:r>
              <a:rPr lang="en-US">
                <a:solidFill>
                  <a:schemeClr val="lt1"/>
                </a:solidFill>
                <a:latin typeface="Arial"/>
                <a:ea typeface="Arial"/>
                <a:cs typeface="Arial"/>
                <a:sym typeface="Arial"/>
              </a:rPr>
              <a:t>Flying in the Fall season</a:t>
            </a:r>
            <a:endParaRPr>
              <a:solidFill>
                <a:schemeClr val="lt1"/>
              </a:solidFill>
              <a:latin typeface="Arial"/>
              <a:ea typeface="Arial"/>
              <a:cs typeface="Arial"/>
              <a:sym typeface="Arial"/>
            </a:endParaRPr>
          </a:p>
          <a:p>
            <a:pPr marL="0" lvl="0" indent="0" algn="l" rtl="0">
              <a:lnSpc>
                <a:spcPct val="100000"/>
              </a:lnSpc>
              <a:spcBef>
                <a:spcPts val="600"/>
              </a:spcBef>
              <a:spcAft>
                <a:spcPts val="0"/>
              </a:spcAft>
              <a:buNone/>
            </a:pPr>
            <a:endParaRPr>
              <a:latin typeface="Arial"/>
              <a:ea typeface="Arial"/>
              <a:cs typeface="Arial"/>
              <a:sym typeface="Arial"/>
            </a:endParaRPr>
          </a:p>
          <a:p>
            <a:pPr marL="0" lvl="0" indent="0" algn="l" rtl="0">
              <a:lnSpc>
                <a:spcPct val="101000"/>
              </a:lnSpc>
              <a:spcBef>
                <a:spcPts val="600"/>
              </a:spcBef>
              <a:spcAft>
                <a:spcPts val="0"/>
              </a:spcAft>
              <a:buNone/>
            </a:pPr>
            <a:r>
              <a:rPr lang="en-US">
                <a:latin typeface="Arial"/>
                <a:ea typeface="Arial"/>
                <a:cs typeface="Arial"/>
                <a:sym typeface="Arial"/>
              </a:rPr>
              <a:t>Next Steps</a:t>
            </a:r>
            <a:endParaRPr>
              <a:latin typeface="Arial"/>
              <a:ea typeface="Arial"/>
              <a:cs typeface="Arial"/>
              <a:sym typeface="Arial"/>
            </a:endParaRPr>
          </a:p>
          <a:p>
            <a:pPr marL="457200" lvl="0" indent="-336867" algn="l" rtl="0">
              <a:lnSpc>
                <a:spcPct val="101000"/>
              </a:lnSpc>
              <a:spcBef>
                <a:spcPts val="600"/>
              </a:spcBef>
              <a:spcAft>
                <a:spcPts val="0"/>
              </a:spcAft>
              <a:buSzPct val="100000"/>
              <a:buFont typeface="Arial"/>
              <a:buChar char="●"/>
            </a:pPr>
            <a:r>
              <a:rPr lang="en-US">
                <a:latin typeface="Arial"/>
                <a:ea typeface="Arial"/>
                <a:cs typeface="Arial"/>
                <a:sym typeface="Arial"/>
              </a:rPr>
              <a:t>Solve challenges: more resources, other creative partitioning ideas, etc. </a:t>
            </a:r>
            <a:endParaRPr>
              <a:latin typeface="Arial"/>
              <a:ea typeface="Arial"/>
              <a:cs typeface="Arial"/>
              <a:sym typeface="Arial"/>
            </a:endParaRPr>
          </a:p>
          <a:p>
            <a:pPr marL="457200" lvl="0" indent="-336867" algn="l" rtl="0">
              <a:lnSpc>
                <a:spcPct val="101000"/>
              </a:lnSpc>
              <a:spcBef>
                <a:spcPts val="600"/>
              </a:spcBef>
              <a:spcAft>
                <a:spcPts val="0"/>
              </a:spcAft>
              <a:buSzPct val="100000"/>
              <a:buFont typeface="Arial"/>
              <a:buChar char="●"/>
            </a:pPr>
            <a:r>
              <a:rPr lang="en-US">
                <a:latin typeface="Arial"/>
                <a:ea typeface="Arial"/>
                <a:cs typeface="Arial"/>
                <a:sym typeface="Arial"/>
              </a:rPr>
              <a:t>Implement other estimators besides RF + Rigorous HP tuning</a:t>
            </a:r>
            <a:endParaRPr>
              <a:latin typeface="Arial"/>
              <a:ea typeface="Arial"/>
              <a:cs typeface="Arial"/>
              <a:sym typeface="Arial"/>
            </a:endParaRPr>
          </a:p>
          <a:p>
            <a:pPr marL="457200" lvl="0" indent="-336867" algn="l" rtl="0">
              <a:lnSpc>
                <a:spcPct val="101000"/>
              </a:lnSpc>
              <a:spcBef>
                <a:spcPts val="600"/>
              </a:spcBef>
              <a:spcAft>
                <a:spcPts val="600"/>
              </a:spcAft>
              <a:buSzPct val="100000"/>
              <a:buFont typeface="Arial"/>
              <a:buChar char="●"/>
            </a:pPr>
            <a:r>
              <a:rPr lang="en-US">
                <a:latin typeface="Arial"/>
                <a:ea typeface="Arial"/>
                <a:cs typeface="Arial"/>
                <a:sym typeface="Arial"/>
              </a:rPr>
              <a:t>Obtain weather data at destination city</a:t>
            </a:r>
            <a:br>
              <a:rPr lang="en-US">
                <a:latin typeface="Arial"/>
                <a:ea typeface="Arial"/>
                <a:cs typeface="Arial"/>
                <a:sym typeface="Arial"/>
              </a:rPr>
            </a:br>
            <a:endParaRPr>
              <a:latin typeface="Arial"/>
              <a:ea typeface="Arial"/>
              <a:cs typeface="Arial"/>
              <a:sym typeface="Arial"/>
            </a:endParaRPr>
          </a:p>
        </p:txBody>
      </p:sp>
      <p:sp>
        <p:nvSpPr>
          <p:cNvPr id="402" name="Google Shape;402;p11"/>
          <p:cNvSpPr txBox="1">
            <a:spLocks noGrp="1"/>
          </p:cNvSpPr>
          <p:nvPr>
            <p:ph type="ftr" idx="11"/>
          </p:nvPr>
        </p:nvSpPr>
        <p:spPr>
          <a:xfrm>
            <a:off x="960120" y="6356350"/>
            <a:ext cx="550468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UCB W261 TEAM 3-1</a:t>
            </a:r>
            <a:endParaRPr/>
          </a:p>
        </p:txBody>
      </p:sp>
      <p:sp>
        <p:nvSpPr>
          <p:cNvPr id="403" name="Google Shape;403;p11"/>
          <p:cNvSpPr txBox="1">
            <a:spLocks noGrp="1"/>
          </p:cNvSpPr>
          <p:nvPr>
            <p:ph type="dt" idx="10"/>
          </p:nvPr>
        </p:nvSpPr>
        <p:spPr>
          <a:xfrm>
            <a:off x="6903720" y="6356350"/>
            <a:ext cx="3236976" cy="365125"/>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1400"/>
              <a:buNone/>
            </a:pPr>
            <a:r>
              <a:rPr lang="en-US"/>
              <a:t>July 25, 2023</a:t>
            </a:r>
            <a:endParaRPr/>
          </a:p>
        </p:txBody>
      </p:sp>
      <p:sp>
        <p:nvSpPr>
          <p:cNvPr id="404" name="Google Shape;404;p11"/>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405" name="Google Shape;405;p11" descr="Airport Wallpapers (70+ pictures)"/>
          <p:cNvPicPr preferRelativeResize="0">
            <a:picLocks noGrp="1"/>
          </p:cNvPicPr>
          <p:nvPr>
            <p:ph type="pic" idx="5"/>
          </p:nvPr>
        </p:nvPicPr>
        <p:blipFill rotWithShape="1">
          <a:blip r:embed="rId3">
            <a:alphaModFix/>
          </a:blip>
          <a:srcRect l="25823" r="25823"/>
          <a:stretch/>
        </p:blipFill>
        <p:spPr>
          <a:xfrm>
            <a:off x="9337675" y="3668713"/>
            <a:ext cx="2198688" cy="2546350"/>
          </a:xfrm>
          <a:prstGeom prst="rect">
            <a:avLst/>
          </a:prstGeom>
          <a:noFill/>
          <a:ln>
            <a:noFill/>
          </a:ln>
        </p:spPr>
      </p:pic>
      <p:pic>
        <p:nvPicPr>
          <p:cNvPr id="406" name="Google Shape;406;p11" descr="Free photo &quot;Airport Runway Plane&quot; by NegativeSpace"/>
          <p:cNvPicPr preferRelativeResize="0">
            <a:picLocks noGrp="1"/>
          </p:cNvPicPr>
          <p:nvPr>
            <p:ph type="pic" idx="2"/>
          </p:nvPr>
        </p:nvPicPr>
        <p:blipFill rotWithShape="1">
          <a:blip r:embed="rId4">
            <a:alphaModFix/>
          </a:blip>
          <a:srcRect l="21270" r="21270"/>
          <a:stretch/>
        </p:blipFill>
        <p:spPr>
          <a:xfrm>
            <a:off x="6742113" y="639763"/>
            <a:ext cx="2198687" cy="2546350"/>
          </a:xfrm>
          <a:prstGeom prst="rect">
            <a:avLst/>
          </a:prstGeom>
          <a:noFill/>
          <a:ln>
            <a:noFill/>
          </a:ln>
        </p:spPr>
      </p:pic>
      <p:pic>
        <p:nvPicPr>
          <p:cNvPr id="407" name="Google Shape;407;p11" descr="Vietjet offers Sky Care insurance for all passengers on its all routes |  Vietjet Air"/>
          <p:cNvPicPr preferRelativeResize="0">
            <a:picLocks noGrp="1"/>
          </p:cNvPicPr>
          <p:nvPr>
            <p:ph type="pic" idx="3"/>
          </p:nvPr>
        </p:nvPicPr>
        <p:blipFill rotWithShape="1">
          <a:blip r:embed="rId5">
            <a:alphaModFix/>
          </a:blip>
          <a:srcRect l="17662" r="17662"/>
          <a:stretch/>
        </p:blipFill>
        <p:spPr>
          <a:xfrm>
            <a:off x="9337675" y="638175"/>
            <a:ext cx="2198688" cy="2546350"/>
          </a:xfrm>
          <a:prstGeom prst="rect">
            <a:avLst/>
          </a:prstGeom>
          <a:noFill/>
          <a:ln>
            <a:noFill/>
          </a:ln>
        </p:spPr>
      </p:pic>
      <p:pic>
        <p:nvPicPr>
          <p:cNvPr id="408" name="Google Shape;408;p11" descr="Premium AI Image | Photo airport interior with window surise"/>
          <p:cNvPicPr preferRelativeResize="0">
            <a:picLocks noGrp="1"/>
          </p:cNvPicPr>
          <p:nvPr>
            <p:ph type="pic" idx="4"/>
          </p:nvPr>
        </p:nvPicPr>
        <p:blipFill rotWithShape="1">
          <a:blip r:embed="rId6">
            <a:alphaModFix/>
          </a:blip>
          <a:srcRect l="6960" r="6960"/>
          <a:stretch/>
        </p:blipFill>
        <p:spPr>
          <a:xfrm>
            <a:off x="6742113" y="3668713"/>
            <a:ext cx="2198687" cy="25542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5c60363aef_2_26"/>
          <p:cNvSpPr txBox="1">
            <a:spLocks noGrp="1"/>
          </p:cNvSpPr>
          <p:nvPr>
            <p:ph type="title"/>
          </p:nvPr>
        </p:nvSpPr>
        <p:spPr>
          <a:xfrm>
            <a:off x="4555193" y="3036762"/>
            <a:ext cx="7136100" cy="1700700"/>
          </a:xfrm>
          <a:prstGeom prst="rect">
            <a:avLst/>
          </a:prstGeom>
          <a:noFill/>
          <a:ln>
            <a:noFill/>
          </a:ln>
        </p:spPr>
        <p:txBody>
          <a:bodyPr spcFirstLastPara="1" wrap="square" lIns="91425" tIns="45700" rIns="91425" bIns="45700" anchor="ctr" anchorCtr="0">
            <a:normAutofit/>
          </a:bodyPr>
          <a:lstStyle/>
          <a:p>
            <a:pPr marL="0" lvl="0" indent="0" algn="l" rtl="0">
              <a:lnSpc>
                <a:spcPct val="101000"/>
              </a:lnSpc>
              <a:spcBef>
                <a:spcPts val="0"/>
              </a:spcBef>
              <a:spcAft>
                <a:spcPts val="0"/>
              </a:spcAft>
              <a:buClr>
                <a:schemeClr val="lt1"/>
              </a:buClr>
              <a:buSzPts val="6600"/>
              <a:buFont typeface="Libre Franklin"/>
              <a:buNone/>
            </a:pPr>
            <a:r>
              <a:rPr lang="en-US"/>
              <a:t>THANK YOU</a:t>
            </a:r>
            <a:endParaRPr/>
          </a:p>
        </p:txBody>
      </p:sp>
      <p:pic>
        <p:nvPicPr>
          <p:cNvPr id="415" name="Google Shape;415;g25c60363aef_2_26" descr="Image of a typewriter with &quot;The End.&quot; typed on the paper. "/>
          <p:cNvPicPr preferRelativeResize="0">
            <a:picLocks noGrp="1"/>
          </p:cNvPicPr>
          <p:nvPr>
            <p:ph type="pic" idx="2"/>
          </p:nvPr>
        </p:nvPicPr>
        <p:blipFill rotWithShape="1">
          <a:blip r:embed="rId3">
            <a:alphaModFix/>
          </a:blip>
          <a:srcRect/>
          <a:stretch/>
        </p:blipFill>
        <p:spPr>
          <a:xfrm>
            <a:off x="-12804" y="1225484"/>
            <a:ext cx="4059934" cy="3951807"/>
          </a:xfrm>
          <a:prstGeom prst="rect">
            <a:avLst/>
          </a:prstGeom>
          <a:noFill/>
          <a:ln>
            <a:noFill/>
          </a:ln>
        </p:spPr>
      </p:pic>
      <p:sp>
        <p:nvSpPr>
          <p:cNvPr id="416" name="Google Shape;416;g25c60363aef_2_26"/>
          <p:cNvSpPr txBox="1">
            <a:spLocks noGrp="1"/>
          </p:cNvSpPr>
          <p:nvPr>
            <p:ph type="ftr" idx="11"/>
          </p:nvPr>
        </p:nvSpPr>
        <p:spPr>
          <a:xfrm>
            <a:off x="960120" y="6356350"/>
            <a:ext cx="3405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UCB W261 TEAM 3-1</a:t>
            </a:r>
            <a:endParaRPr/>
          </a:p>
        </p:txBody>
      </p:sp>
      <p:sp>
        <p:nvSpPr>
          <p:cNvPr id="417" name="Google Shape;417;g25c60363aef_2_26"/>
          <p:cNvSpPr txBox="1">
            <a:spLocks noGrp="1"/>
          </p:cNvSpPr>
          <p:nvPr>
            <p:ph type="dt" idx="10"/>
          </p:nvPr>
        </p:nvSpPr>
        <p:spPr>
          <a:xfrm>
            <a:off x="4477512" y="6356350"/>
            <a:ext cx="32370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July 25, 2023</a:t>
            </a:r>
            <a:endParaRPr/>
          </a:p>
        </p:txBody>
      </p:sp>
      <p:sp>
        <p:nvSpPr>
          <p:cNvPr id="418" name="Google Shape;418;g25c60363aef_2_26"/>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
          <p:cNvSpPr txBox="1">
            <a:spLocks noGrp="1"/>
          </p:cNvSpPr>
          <p:nvPr>
            <p:ph type="title"/>
          </p:nvPr>
        </p:nvSpPr>
        <p:spPr>
          <a:xfrm>
            <a:off x="966213" y="336958"/>
            <a:ext cx="10616187" cy="1700784"/>
          </a:xfrm>
          <a:prstGeom prst="rect">
            <a:avLst/>
          </a:prstGeom>
          <a:noFill/>
          <a:ln>
            <a:noFill/>
          </a:ln>
        </p:spPr>
        <p:txBody>
          <a:bodyPr spcFirstLastPara="1" wrap="square" lIns="91425" tIns="45700" rIns="91425" bIns="45700" anchor="ctr" anchorCtr="0">
            <a:normAutofit/>
          </a:bodyPr>
          <a:lstStyle/>
          <a:p>
            <a:pPr marL="0" lvl="0" indent="0" algn="l" rtl="0">
              <a:lnSpc>
                <a:spcPct val="101000"/>
              </a:lnSpc>
              <a:spcBef>
                <a:spcPts val="0"/>
              </a:spcBef>
              <a:spcAft>
                <a:spcPts val="0"/>
              </a:spcAft>
              <a:buClr>
                <a:schemeClr val="dk1"/>
              </a:buClr>
              <a:buSzPts val="6600"/>
              <a:buFont typeface="Libre Franklin"/>
              <a:buNone/>
            </a:pPr>
            <a:r>
              <a:rPr lang="en-US" sz="5300"/>
              <a:t>AGENDA</a:t>
            </a:r>
            <a:endParaRPr sz="5300"/>
          </a:p>
        </p:txBody>
      </p:sp>
      <p:sp>
        <p:nvSpPr>
          <p:cNvPr id="146" name="Google Shape;146;p3"/>
          <p:cNvSpPr txBox="1">
            <a:spLocks noGrp="1"/>
          </p:cNvSpPr>
          <p:nvPr>
            <p:ph type="body" idx="1"/>
          </p:nvPr>
        </p:nvSpPr>
        <p:spPr>
          <a:xfrm>
            <a:off x="204125" y="2587750"/>
            <a:ext cx="5093700" cy="345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1200"/>
              </a:spcBef>
              <a:spcAft>
                <a:spcPts val="0"/>
              </a:spcAft>
              <a:buClr>
                <a:schemeClr val="lt1"/>
              </a:buClr>
              <a:buSzPts val="2600"/>
              <a:buNone/>
            </a:pPr>
            <a:r>
              <a:rPr lang="en-US" sz="2400"/>
              <a:t>Project Purpose - Business Case</a:t>
            </a:r>
            <a:endParaRPr sz="2400"/>
          </a:p>
          <a:p>
            <a:pPr marL="0" lvl="0" indent="0" algn="l" rtl="0">
              <a:lnSpc>
                <a:spcPct val="100000"/>
              </a:lnSpc>
              <a:spcBef>
                <a:spcPts val="1200"/>
              </a:spcBef>
              <a:spcAft>
                <a:spcPts val="0"/>
              </a:spcAft>
              <a:buClr>
                <a:schemeClr val="lt1"/>
              </a:buClr>
              <a:buSzPts val="2600"/>
              <a:buNone/>
            </a:pPr>
            <a:r>
              <a:rPr lang="en-US" sz="2400"/>
              <a:t>Data Exploration &amp; Analysis</a:t>
            </a:r>
            <a:endParaRPr sz="2400"/>
          </a:p>
          <a:p>
            <a:pPr marL="0" lvl="0" indent="0" algn="l" rtl="0">
              <a:lnSpc>
                <a:spcPct val="100000"/>
              </a:lnSpc>
              <a:spcBef>
                <a:spcPts val="1200"/>
              </a:spcBef>
              <a:spcAft>
                <a:spcPts val="0"/>
              </a:spcAft>
              <a:buClr>
                <a:schemeClr val="lt1"/>
              </a:buClr>
              <a:buSzPts val="2600"/>
              <a:buNone/>
            </a:pPr>
            <a:r>
              <a:rPr lang="en-US" sz="2400"/>
              <a:t>Modeling  Approach &amp; Aspects</a:t>
            </a:r>
            <a:endParaRPr sz="2400"/>
          </a:p>
          <a:p>
            <a:pPr marL="0" lvl="0" indent="0" algn="l" rtl="0">
              <a:lnSpc>
                <a:spcPct val="100000"/>
              </a:lnSpc>
              <a:spcBef>
                <a:spcPts val="1200"/>
              </a:spcBef>
              <a:spcAft>
                <a:spcPts val="0"/>
              </a:spcAft>
              <a:buClr>
                <a:schemeClr val="lt1"/>
              </a:buClr>
              <a:buSzPts val="2600"/>
              <a:buNone/>
            </a:pPr>
            <a:r>
              <a:rPr lang="en-US" sz="2400"/>
              <a:t>Results &amp; Discussion</a:t>
            </a:r>
            <a:endParaRPr sz="2400"/>
          </a:p>
          <a:p>
            <a:pPr marL="0" lvl="0" indent="0" algn="l" rtl="0">
              <a:lnSpc>
                <a:spcPct val="100000"/>
              </a:lnSpc>
              <a:spcBef>
                <a:spcPts val="1200"/>
              </a:spcBef>
              <a:spcAft>
                <a:spcPts val="0"/>
              </a:spcAft>
              <a:buClr>
                <a:schemeClr val="lt1"/>
              </a:buClr>
              <a:buSzPts val="2600"/>
              <a:buNone/>
            </a:pPr>
            <a:r>
              <a:rPr lang="en-US" sz="2400"/>
              <a:t>Challenges  &amp; Next Steps</a:t>
            </a:r>
            <a:endParaRPr sz="2400"/>
          </a:p>
          <a:p>
            <a:pPr marL="0" lvl="0" indent="0" algn="l" rtl="0">
              <a:lnSpc>
                <a:spcPct val="100000"/>
              </a:lnSpc>
              <a:spcBef>
                <a:spcPts val="1200"/>
              </a:spcBef>
              <a:spcAft>
                <a:spcPts val="1200"/>
              </a:spcAft>
              <a:buClr>
                <a:schemeClr val="lt1"/>
              </a:buClr>
              <a:buSzPts val="2600"/>
              <a:buNone/>
            </a:pPr>
            <a:r>
              <a:rPr lang="en-US" sz="2400"/>
              <a:t>Conclusions</a:t>
            </a:r>
            <a:endParaRPr sz="2400"/>
          </a:p>
        </p:txBody>
      </p:sp>
      <p:sp>
        <p:nvSpPr>
          <p:cNvPr id="147" name="Google Shape;147;p3"/>
          <p:cNvSpPr txBox="1">
            <a:spLocks noGrp="1"/>
          </p:cNvSpPr>
          <p:nvPr>
            <p:ph type="ftr" idx="11"/>
          </p:nvPr>
        </p:nvSpPr>
        <p:spPr>
          <a:xfrm>
            <a:off x="960121" y="6356350"/>
            <a:ext cx="335326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UCB W261 TEAM 3-1</a:t>
            </a:r>
            <a:endParaRPr/>
          </a:p>
        </p:txBody>
      </p:sp>
      <p:sp>
        <p:nvSpPr>
          <p:cNvPr id="148" name="Google Shape;148;p3"/>
          <p:cNvSpPr txBox="1">
            <a:spLocks noGrp="1"/>
          </p:cNvSpPr>
          <p:nvPr>
            <p:ph type="dt" idx="10"/>
          </p:nvPr>
        </p:nvSpPr>
        <p:spPr>
          <a:xfrm>
            <a:off x="4477512" y="6356350"/>
            <a:ext cx="3236976"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August 11, 2023</a:t>
            </a:r>
            <a:endParaRPr/>
          </a:p>
        </p:txBody>
      </p:sp>
      <p:sp>
        <p:nvSpPr>
          <p:cNvPr id="149" name="Google Shape;149;p3"/>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50" name="Google Shape;150;p3" descr="How Early Should You Get to the Airport, Really? | Condé Nast Traveler"/>
          <p:cNvPicPr preferRelativeResize="0">
            <a:picLocks noGrp="1"/>
          </p:cNvPicPr>
          <p:nvPr>
            <p:ph type="pic" idx="2"/>
          </p:nvPr>
        </p:nvPicPr>
        <p:blipFill rotWithShape="1">
          <a:blip r:embed="rId3">
            <a:alphaModFix/>
          </a:blip>
          <a:srcRect l="25340" r="25340"/>
          <a:stretch/>
        </p:blipFill>
        <p:spPr>
          <a:xfrm>
            <a:off x="5297764" y="2265363"/>
            <a:ext cx="3479524" cy="3951287"/>
          </a:xfrm>
          <a:prstGeom prst="rect">
            <a:avLst/>
          </a:prstGeom>
          <a:noFill/>
          <a:ln>
            <a:noFill/>
          </a:ln>
        </p:spPr>
      </p:pic>
      <p:pic>
        <p:nvPicPr>
          <p:cNvPr id="151" name="Google Shape;151;p3" descr="Ontario Airport visitors can now say goodbye to loved ones at the boarding  gate"/>
          <p:cNvPicPr preferRelativeResize="0">
            <a:picLocks noGrp="1"/>
          </p:cNvPicPr>
          <p:nvPr>
            <p:ph type="pic" idx="3"/>
          </p:nvPr>
        </p:nvPicPr>
        <p:blipFill rotWithShape="1">
          <a:blip r:embed="rId4">
            <a:alphaModFix/>
          </a:blip>
          <a:srcRect l="21609" r="21608"/>
          <a:stretch/>
        </p:blipFill>
        <p:spPr>
          <a:xfrm>
            <a:off x="8777288" y="2265363"/>
            <a:ext cx="3414712" cy="39512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960450" y="317500"/>
            <a:ext cx="5133900" cy="2095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3808"/>
              <a:buFont typeface="Libre Franklin"/>
              <a:buNone/>
            </a:pPr>
            <a:r>
              <a:rPr lang="en-US"/>
              <a:t>PROJECT DESCRIPTION - BUSINESS CASE</a:t>
            </a:r>
            <a:endParaRPr sz="5300"/>
          </a:p>
        </p:txBody>
      </p:sp>
      <p:sp>
        <p:nvSpPr>
          <p:cNvPr id="158" name="Google Shape;158;p4"/>
          <p:cNvSpPr txBox="1">
            <a:spLocks noGrp="1"/>
          </p:cNvSpPr>
          <p:nvPr>
            <p:ph type="body" idx="1"/>
          </p:nvPr>
        </p:nvSpPr>
        <p:spPr>
          <a:xfrm>
            <a:off x="960438" y="2587625"/>
            <a:ext cx="4500737" cy="3594100"/>
          </a:xfrm>
          <a:prstGeom prst="rect">
            <a:avLst/>
          </a:prstGeom>
          <a:noFill/>
          <a:ln>
            <a:noFill/>
          </a:ln>
        </p:spPr>
        <p:txBody>
          <a:bodyPr spcFirstLastPara="1" wrap="square" lIns="91425" tIns="45700" rIns="91425" bIns="45700" anchor="ctr" anchorCtr="0">
            <a:normAutofit/>
          </a:bodyPr>
          <a:lstStyle/>
          <a:p>
            <a:pPr marL="0" lvl="0" indent="0" algn="l" rtl="0">
              <a:lnSpc>
                <a:spcPct val="101000"/>
              </a:lnSpc>
              <a:spcBef>
                <a:spcPts val="0"/>
              </a:spcBef>
              <a:spcAft>
                <a:spcPts val="0"/>
              </a:spcAft>
              <a:buClr>
                <a:schemeClr val="lt1"/>
              </a:buClr>
              <a:buSzPts val="2000"/>
              <a:buNone/>
            </a:pPr>
            <a:r>
              <a:rPr lang="en-US"/>
              <a:t>Problem: US Flight delays ⇒ affecting consumers nationwide</a:t>
            </a:r>
            <a:endParaRPr/>
          </a:p>
          <a:p>
            <a:pPr marL="0" lvl="0" indent="0" algn="l" rtl="0">
              <a:lnSpc>
                <a:spcPct val="101000"/>
              </a:lnSpc>
              <a:spcBef>
                <a:spcPts val="1400"/>
              </a:spcBef>
              <a:spcAft>
                <a:spcPts val="0"/>
              </a:spcAft>
              <a:buClr>
                <a:schemeClr val="lt1"/>
              </a:buClr>
              <a:buSzPts val="2000"/>
              <a:buNone/>
            </a:pPr>
            <a:r>
              <a:rPr lang="en-US"/>
              <a:t>Objective:  Develop a predictive model that can anticipate flight delays (&gt;15 mins) &amp; help consumers</a:t>
            </a:r>
            <a:endParaRPr/>
          </a:p>
          <a:p>
            <a:pPr marL="0" lvl="0" indent="0" algn="l" rtl="0">
              <a:lnSpc>
                <a:spcPct val="101000"/>
              </a:lnSpc>
              <a:spcBef>
                <a:spcPts val="1400"/>
              </a:spcBef>
              <a:spcAft>
                <a:spcPts val="0"/>
              </a:spcAft>
              <a:buClr>
                <a:schemeClr val="lt1"/>
              </a:buClr>
              <a:buSzPts val="2000"/>
              <a:buNone/>
            </a:pPr>
            <a:r>
              <a:rPr lang="en-US"/>
              <a:t>Data Source: ATPW airline &amp; weather data for 2015 to 2021 </a:t>
            </a:r>
            <a:endParaRPr/>
          </a:p>
        </p:txBody>
      </p:sp>
      <p:sp>
        <p:nvSpPr>
          <p:cNvPr id="159" name="Google Shape;159;p4"/>
          <p:cNvSpPr txBox="1">
            <a:spLocks noGrp="1"/>
          </p:cNvSpPr>
          <p:nvPr>
            <p:ph type="dt" idx="10"/>
          </p:nvPr>
        </p:nvSpPr>
        <p:spPr>
          <a:xfrm>
            <a:off x="6903720" y="6356350"/>
            <a:ext cx="3236976" cy="365125"/>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SzPts val="1400"/>
              <a:buNone/>
            </a:pPr>
            <a:r>
              <a:rPr lang="en-US"/>
              <a:t>20XX</a:t>
            </a:r>
            <a:endParaRPr/>
          </a:p>
        </p:txBody>
      </p:sp>
      <p:sp>
        <p:nvSpPr>
          <p:cNvPr id="160" name="Google Shape;160;p4"/>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61" name="Google Shape;161;p4" descr="The 10 Busiest Airports In The United States - WorldAtlas"/>
          <p:cNvPicPr preferRelativeResize="0">
            <a:picLocks noGrp="1"/>
          </p:cNvPicPr>
          <p:nvPr>
            <p:ph type="pic" idx="4"/>
          </p:nvPr>
        </p:nvPicPr>
        <p:blipFill rotWithShape="1">
          <a:blip r:embed="rId3">
            <a:alphaModFix/>
          </a:blip>
          <a:srcRect t="7603" b="7603"/>
          <a:stretch/>
        </p:blipFill>
        <p:spPr>
          <a:xfrm>
            <a:off x="6102350" y="3429000"/>
            <a:ext cx="6076950" cy="3429000"/>
          </a:xfrm>
          <a:prstGeom prst="rect">
            <a:avLst/>
          </a:prstGeom>
          <a:noFill/>
          <a:ln>
            <a:noFill/>
          </a:ln>
        </p:spPr>
      </p:pic>
      <p:pic>
        <p:nvPicPr>
          <p:cNvPr id="162" name="Google Shape;162;p4" descr="Wallpaper 4k people, airport, shadow 4k Wallpaper"/>
          <p:cNvPicPr preferRelativeResize="0">
            <a:picLocks noGrp="1"/>
          </p:cNvPicPr>
          <p:nvPr>
            <p:ph type="pic" idx="3"/>
          </p:nvPr>
        </p:nvPicPr>
        <p:blipFill rotWithShape="1">
          <a:blip r:embed="rId4">
            <a:alphaModFix/>
          </a:blip>
          <a:srcRect l="25110" r="25110"/>
          <a:stretch/>
        </p:blipFill>
        <p:spPr>
          <a:xfrm>
            <a:off x="9148763" y="0"/>
            <a:ext cx="3048000" cy="3429000"/>
          </a:xfrm>
          <a:prstGeom prst="rect">
            <a:avLst/>
          </a:prstGeom>
          <a:noFill/>
          <a:ln>
            <a:noFill/>
          </a:ln>
        </p:spPr>
      </p:pic>
      <p:pic>
        <p:nvPicPr>
          <p:cNvPr id="163" name="Google Shape;163;p4" descr="TheDesignAir –High Flying With High Definition On FlyDubai"/>
          <p:cNvPicPr preferRelativeResize="0">
            <a:picLocks noGrp="1"/>
          </p:cNvPicPr>
          <p:nvPr>
            <p:ph type="pic" idx="2"/>
          </p:nvPr>
        </p:nvPicPr>
        <p:blipFill rotWithShape="1">
          <a:blip r:embed="rId5">
            <a:alphaModFix/>
          </a:blip>
          <a:srcRect l="19512" r="19510"/>
          <a:stretch/>
        </p:blipFill>
        <p:spPr>
          <a:xfrm>
            <a:off x="6094474" y="0"/>
            <a:ext cx="3046351" cy="34283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e58e9baaaf_0_96"/>
          <p:cNvSpPr txBox="1">
            <a:spLocks noGrp="1"/>
          </p:cNvSpPr>
          <p:nvPr>
            <p:ph type="title"/>
          </p:nvPr>
        </p:nvSpPr>
        <p:spPr>
          <a:xfrm>
            <a:off x="960120" y="768096"/>
            <a:ext cx="10268700" cy="3136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Libre Franklin"/>
              <a:buNone/>
            </a:pPr>
            <a:r>
              <a:rPr lang="en-US" sz="6600"/>
              <a:t>Data Exploration &amp; Analysis </a:t>
            </a:r>
            <a:endParaRPr sz="6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title"/>
          </p:nvPr>
        </p:nvSpPr>
        <p:spPr>
          <a:xfrm>
            <a:off x="960120" y="317814"/>
            <a:ext cx="10268712" cy="17007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Libre Franklin"/>
              <a:buNone/>
            </a:pPr>
            <a:r>
              <a:rPr lang="en-US" sz="5300"/>
              <a:t>EDA - MISSING DATA</a:t>
            </a:r>
            <a:endParaRPr sz="5300"/>
          </a:p>
        </p:txBody>
      </p:sp>
      <p:sp>
        <p:nvSpPr>
          <p:cNvPr id="174" name="Google Shape;174;p6"/>
          <p:cNvSpPr txBox="1">
            <a:spLocks noGrp="1"/>
          </p:cNvSpPr>
          <p:nvPr>
            <p:ph type="ftr" idx="11"/>
          </p:nvPr>
        </p:nvSpPr>
        <p:spPr>
          <a:xfrm>
            <a:off x="960120" y="6356350"/>
            <a:ext cx="3236976"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UCB W261 TEAM 3-1</a:t>
            </a:r>
            <a:endParaRPr/>
          </a:p>
        </p:txBody>
      </p:sp>
      <p:sp>
        <p:nvSpPr>
          <p:cNvPr id="175" name="Google Shape;175;p6"/>
          <p:cNvSpPr txBox="1">
            <a:spLocks noGrp="1"/>
          </p:cNvSpPr>
          <p:nvPr>
            <p:ph type="dt" idx="10"/>
          </p:nvPr>
        </p:nvSpPr>
        <p:spPr>
          <a:xfrm>
            <a:off x="4477512" y="6356350"/>
            <a:ext cx="3236976"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August 11, 2023</a:t>
            </a:r>
            <a:endParaRPr/>
          </a:p>
        </p:txBody>
      </p:sp>
      <p:sp>
        <p:nvSpPr>
          <p:cNvPr id="176" name="Google Shape;176;p6"/>
          <p:cNvSpPr txBox="1">
            <a:spLocks noGrp="1"/>
          </p:cNvSpPr>
          <p:nvPr>
            <p:ph type="sldNum" idx="12"/>
          </p:nvPr>
        </p:nvSpPr>
        <p:spPr>
          <a:xfrm>
            <a:off x="10296144" y="6356350"/>
            <a:ext cx="932688"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177" name="Google Shape;177;p6"/>
          <p:cNvPicPr preferRelativeResize="0"/>
          <p:nvPr/>
        </p:nvPicPr>
        <p:blipFill>
          <a:blip r:embed="rId3">
            <a:alphaModFix/>
          </a:blip>
          <a:stretch>
            <a:fillRect/>
          </a:stretch>
        </p:blipFill>
        <p:spPr>
          <a:xfrm>
            <a:off x="72075" y="2320575"/>
            <a:ext cx="7049941" cy="2693550"/>
          </a:xfrm>
          <a:prstGeom prst="rect">
            <a:avLst/>
          </a:prstGeom>
          <a:noFill/>
          <a:ln>
            <a:noFill/>
          </a:ln>
        </p:spPr>
      </p:pic>
      <p:pic>
        <p:nvPicPr>
          <p:cNvPr id="178" name="Google Shape;178;p6"/>
          <p:cNvPicPr preferRelativeResize="0"/>
          <p:nvPr/>
        </p:nvPicPr>
        <p:blipFill>
          <a:blip r:embed="rId4">
            <a:alphaModFix/>
          </a:blip>
          <a:stretch>
            <a:fillRect/>
          </a:stretch>
        </p:blipFill>
        <p:spPr>
          <a:xfrm>
            <a:off x="3063900" y="3662800"/>
            <a:ext cx="7066299" cy="2693550"/>
          </a:xfrm>
          <a:prstGeom prst="rect">
            <a:avLst/>
          </a:prstGeom>
          <a:noFill/>
          <a:ln>
            <a:noFill/>
          </a:ln>
        </p:spPr>
      </p:pic>
      <p:sp>
        <p:nvSpPr>
          <p:cNvPr id="179" name="Google Shape;179;p6"/>
          <p:cNvSpPr txBox="1"/>
          <p:nvPr/>
        </p:nvSpPr>
        <p:spPr>
          <a:xfrm rot="-915776">
            <a:off x="8050156" y="2639835"/>
            <a:ext cx="2508272" cy="61577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Libre Franklin Medium"/>
                <a:ea typeface="Libre Franklin Medium"/>
                <a:cs typeface="Libre Franklin Medium"/>
                <a:sym typeface="Libre Franklin Medium"/>
              </a:rPr>
              <a:t>~ </a:t>
            </a:r>
            <a:r>
              <a:rPr lang="en-US">
                <a:solidFill>
                  <a:srgbClr val="FF0000"/>
                </a:solidFill>
                <a:latin typeface="Libre Franklin Medium"/>
                <a:ea typeface="Libre Franklin Medium"/>
                <a:cs typeface="Libre Franklin Medium"/>
                <a:sym typeface="Libre Franklin Medium"/>
              </a:rPr>
              <a:t>44</a:t>
            </a:r>
            <a:r>
              <a:rPr lang="en-US" sz="1400" b="0" i="0" u="none" strike="noStrike" cap="none">
                <a:solidFill>
                  <a:srgbClr val="FF0000"/>
                </a:solidFill>
                <a:latin typeface="Libre Franklin Medium"/>
                <a:ea typeface="Libre Franklin Medium"/>
                <a:cs typeface="Libre Franklin Medium"/>
                <a:sym typeface="Libre Franklin Medium"/>
              </a:rPr>
              <a:t>% of columns</a:t>
            </a:r>
            <a:endParaRPr sz="1400" b="0" i="0" u="none" strike="noStrike" cap="none">
              <a:solidFill>
                <a:srgbClr val="FF0000"/>
              </a:solidFill>
              <a:latin typeface="Libre Franklin Medium"/>
              <a:ea typeface="Libre Franklin Medium"/>
              <a:cs typeface="Libre Franklin Medium"/>
              <a:sym typeface="Libre Franklin Medium"/>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Libre Franklin Medium"/>
                <a:ea typeface="Libre Franklin Medium"/>
                <a:cs typeface="Libre Franklin Medium"/>
                <a:sym typeface="Libre Franklin Medium"/>
              </a:rPr>
              <a:t>contained &gt; </a:t>
            </a:r>
            <a:r>
              <a:rPr lang="en-US">
                <a:solidFill>
                  <a:srgbClr val="FF0000"/>
                </a:solidFill>
                <a:latin typeface="Libre Franklin Medium"/>
                <a:ea typeface="Libre Franklin Medium"/>
                <a:cs typeface="Libre Franklin Medium"/>
                <a:sym typeface="Libre Franklin Medium"/>
              </a:rPr>
              <a:t>9</a:t>
            </a:r>
            <a:r>
              <a:rPr lang="en-US" sz="1400" b="0" i="0" u="none" strike="noStrike" cap="none">
                <a:solidFill>
                  <a:srgbClr val="FF0000"/>
                </a:solidFill>
                <a:latin typeface="Libre Franklin Medium"/>
                <a:ea typeface="Libre Franklin Medium"/>
                <a:cs typeface="Libre Franklin Medium"/>
                <a:sym typeface="Libre Franklin Medium"/>
              </a:rPr>
              <a:t>0% missing</a:t>
            </a:r>
            <a:endParaRPr sz="1400" b="0" i="0" u="none" strike="noStrike" cap="none">
              <a:solidFill>
                <a:srgbClr val="FF0000"/>
              </a:solidFill>
              <a:latin typeface="Libre Franklin Medium"/>
              <a:ea typeface="Libre Franklin Medium"/>
              <a:cs typeface="Libre Franklin Medium"/>
              <a:sym typeface="Libre Franklin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5c60363aef_2_39"/>
          <p:cNvSpPr txBox="1">
            <a:spLocks noGrp="1"/>
          </p:cNvSpPr>
          <p:nvPr>
            <p:ph type="title"/>
          </p:nvPr>
        </p:nvSpPr>
        <p:spPr>
          <a:xfrm>
            <a:off x="960120" y="317814"/>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Libre Franklin"/>
              <a:buNone/>
            </a:pPr>
            <a:r>
              <a:rPr lang="en-US" sz="5300"/>
              <a:t>EDA - SEASONALITY</a:t>
            </a:r>
            <a:endParaRPr sz="5300"/>
          </a:p>
        </p:txBody>
      </p:sp>
      <p:sp>
        <p:nvSpPr>
          <p:cNvPr id="185" name="Google Shape;185;g25c60363aef_2_39"/>
          <p:cNvSpPr txBox="1">
            <a:spLocks noGrp="1"/>
          </p:cNvSpPr>
          <p:nvPr>
            <p:ph type="ftr" idx="11"/>
          </p:nvPr>
        </p:nvSpPr>
        <p:spPr>
          <a:xfrm>
            <a:off x="960120" y="6356350"/>
            <a:ext cx="3237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UCB W261 TEAM 3-1</a:t>
            </a:r>
            <a:endParaRPr/>
          </a:p>
        </p:txBody>
      </p:sp>
      <p:sp>
        <p:nvSpPr>
          <p:cNvPr id="186" name="Google Shape;186;g25c60363aef_2_39"/>
          <p:cNvSpPr txBox="1">
            <a:spLocks noGrp="1"/>
          </p:cNvSpPr>
          <p:nvPr>
            <p:ph type="dt" idx="10"/>
          </p:nvPr>
        </p:nvSpPr>
        <p:spPr>
          <a:xfrm>
            <a:off x="4477512" y="6356350"/>
            <a:ext cx="32370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August 11, 2023</a:t>
            </a:r>
            <a:endParaRPr/>
          </a:p>
        </p:txBody>
      </p:sp>
      <p:sp>
        <p:nvSpPr>
          <p:cNvPr id="187" name="Google Shape;187;g25c60363aef_2_39"/>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pic>
        <p:nvPicPr>
          <p:cNvPr id="188" name="Google Shape;188;g25c60363aef_2_39"/>
          <p:cNvPicPr preferRelativeResize="0"/>
          <p:nvPr/>
        </p:nvPicPr>
        <p:blipFill>
          <a:blip r:embed="rId3">
            <a:alphaModFix/>
          </a:blip>
          <a:stretch>
            <a:fillRect/>
          </a:stretch>
        </p:blipFill>
        <p:spPr>
          <a:xfrm>
            <a:off x="164549" y="3228239"/>
            <a:ext cx="3666825" cy="2993875"/>
          </a:xfrm>
          <a:prstGeom prst="rect">
            <a:avLst/>
          </a:prstGeom>
          <a:noFill/>
          <a:ln>
            <a:noFill/>
          </a:ln>
        </p:spPr>
      </p:pic>
      <p:pic>
        <p:nvPicPr>
          <p:cNvPr id="189" name="Google Shape;189;g25c60363aef_2_39"/>
          <p:cNvPicPr preferRelativeResize="0"/>
          <p:nvPr/>
        </p:nvPicPr>
        <p:blipFill>
          <a:blip r:embed="rId4">
            <a:alphaModFix/>
          </a:blip>
          <a:stretch>
            <a:fillRect/>
          </a:stretch>
        </p:blipFill>
        <p:spPr>
          <a:xfrm>
            <a:off x="3831387" y="3429000"/>
            <a:ext cx="4065625" cy="2406800"/>
          </a:xfrm>
          <a:prstGeom prst="rect">
            <a:avLst/>
          </a:prstGeom>
          <a:noFill/>
          <a:ln>
            <a:noFill/>
          </a:ln>
        </p:spPr>
      </p:pic>
      <p:sp>
        <p:nvSpPr>
          <p:cNvPr id="190" name="Google Shape;190;g25c60363aef_2_39"/>
          <p:cNvSpPr txBox="1"/>
          <p:nvPr/>
        </p:nvSpPr>
        <p:spPr>
          <a:xfrm>
            <a:off x="752700" y="2722750"/>
            <a:ext cx="28065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Libre Franklin Medium"/>
                <a:ea typeface="Libre Franklin Medium"/>
                <a:cs typeface="Libre Franklin Medium"/>
                <a:sym typeface="Libre Franklin Medium"/>
              </a:rPr>
              <a:t>Delayed Flights </a:t>
            </a:r>
            <a:r>
              <a:rPr lang="en-US">
                <a:latin typeface="Libre Franklin Medium"/>
                <a:ea typeface="Libre Franklin Medium"/>
                <a:cs typeface="Libre Franklin Medium"/>
                <a:sym typeface="Libre Franklin Medium"/>
              </a:rPr>
              <a:t>by Holidays</a:t>
            </a:r>
            <a:endParaRPr>
              <a:latin typeface="Libre Franklin Medium"/>
              <a:ea typeface="Libre Franklin Medium"/>
              <a:cs typeface="Libre Franklin Medium"/>
              <a:sym typeface="Libre Franklin Medium"/>
            </a:endParaRPr>
          </a:p>
        </p:txBody>
      </p:sp>
      <p:sp>
        <p:nvSpPr>
          <p:cNvPr id="191" name="Google Shape;191;g25c60363aef_2_39"/>
          <p:cNvSpPr txBox="1"/>
          <p:nvPr/>
        </p:nvSpPr>
        <p:spPr>
          <a:xfrm>
            <a:off x="4629300" y="2780400"/>
            <a:ext cx="25524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ibre Franklin Medium"/>
                <a:ea typeface="Libre Franklin Medium"/>
                <a:cs typeface="Libre Franklin Medium"/>
                <a:sym typeface="Libre Franklin Medium"/>
              </a:rPr>
              <a:t>Delayed Flights by Hour</a:t>
            </a:r>
            <a:endParaRPr>
              <a:latin typeface="Libre Franklin Medium"/>
              <a:ea typeface="Libre Franklin Medium"/>
              <a:cs typeface="Libre Franklin Medium"/>
              <a:sym typeface="Libre Franklin Medium"/>
            </a:endParaRPr>
          </a:p>
        </p:txBody>
      </p:sp>
      <p:sp>
        <p:nvSpPr>
          <p:cNvPr id="192" name="Google Shape;192;g25c60363aef_2_39"/>
          <p:cNvSpPr txBox="1"/>
          <p:nvPr/>
        </p:nvSpPr>
        <p:spPr>
          <a:xfrm>
            <a:off x="8740375" y="2780400"/>
            <a:ext cx="25524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ibre Franklin Medium"/>
                <a:ea typeface="Libre Franklin Medium"/>
                <a:cs typeface="Libre Franklin Medium"/>
                <a:sym typeface="Libre Franklin Medium"/>
              </a:rPr>
              <a:t>Delayed Flights by Quarter</a:t>
            </a:r>
            <a:endParaRPr>
              <a:latin typeface="Libre Franklin Medium"/>
              <a:ea typeface="Libre Franklin Medium"/>
              <a:cs typeface="Libre Franklin Medium"/>
              <a:sym typeface="Libre Franklin Medium"/>
            </a:endParaRPr>
          </a:p>
        </p:txBody>
      </p:sp>
      <p:pic>
        <p:nvPicPr>
          <p:cNvPr id="193" name="Google Shape;193;g25c60363aef_2_39"/>
          <p:cNvPicPr preferRelativeResize="0"/>
          <p:nvPr/>
        </p:nvPicPr>
        <p:blipFill>
          <a:blip r:embed="rId5">
            <a:alphaModFix/>
          </a:blip>
          <a:stretch>
            <a:fillRect/>
          </a:stretch>
        </p:blipFill>
        <p:spPr>
          <a:xfrm>
            <a:off x="8011500" y="3375750"/>
            <a:ext cx="4114798" cy="2568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5c60363aef_2_1"/>
          <p:cNvSpPr txBox="1">
            <a:spLocks noGrp="1"/>
          </p:cNvSpPr>
          <p:nvPr>
            <p:ph type="title"/>
          </p:nvPr>
        </p:nvSpPr>
        <p:spPr>
          <a:xfrm>
            <a:off x="960120" y="317814"/>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Libre Franklin"/>
              <a:buNone/>
            </a:pPr>
            <a:r>
              <a:rPr lang="en-US" sz="5300"/>
              <a:t>FEATURE ENGINEERING</a:t>
            </a:r>
            <a:endParaRPr sz="5300"/>
          </a:p>
        </p:txBody>
      </p:sp>
      <p:sp>
        <p:nvSpPr>
          <p:cNvPr id="200" name="Google Shape;200;g25c60363aef_2_1"/>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
        <p:nvSpPr>
          <p:cNvPr id="201" name="Google Shape;201;g25c60363aef_2_1"/>
          <p:cNvSpPr txBox="1"/>
          <p:nvPr/>
        </p:nvSpPr>
        <p:spPr>
          <a:xfrm>
            <a:off x="960120" y="6356350"/>
            <a:ext cx="3237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UCB W261 TEAM 3-1</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202" name="Google Shape;202;g25c60363aef_2_1"/>
          <p:cNvSpPr txBox="1"/>
          <p:nvPr/>
        </p:nvSpPr>
        <p:spPr>
          <a:xfrm>
            <a:off x="4477512" y="6356350"/>
            <a:ext cx="32370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a:latin typeface="Libre Franklin Medium"/>
                <a:ea typeface="Libre Franklin Medium"/>
                <a:cs typeface="Libre Franklin Medium"/>
                <a:sym typeface="Libre Franklin Medium"/>
              </a:rPr>
              <a:t>August 11</a:t>
            </a:r>
            <a:r>
              <a:rPr lang="en-US" sz="1200" b="0" i="0" u="none" strike="noStrike" cap="none">
                <a:solidFill>
                  <a:srgbClr val="000000"/>
                </a:solidFill>
                <a:latin typeface="Libre Franklin Medium"/>
                <a:ea typeface="Libre Franklin Medium"/>
                <a:cs typeface="Libre Franklin Medium"/>
                <a:sym typeface="Libre Franklin Medium"/>
              </a:rPr>
              <a:t>, 2023</a:t>
            </a:r>
            <a:endParaRPr sz="1200" b="0" i="0" u="none" strike="noStrike" cap="none">
              <a:solidFill>
                <a:srgbClr val="000000"/>
              </a:solidFill>
              <a:latin typeface="Libre Franklin Medium"/>
              <a:ea typeface="Libre Franklin Medium"/>
              <a:cs typeface="Libre Franklin Medium"/>
              <a:sym typeface="Libre Franklin Medium"/>
            </a:endParaRPr>
          </a:p>
        </p:txBody>
      </p:sp>
      <p:sp>
        <p:nvSpPr>
          <p:cNvPr id="203" name="Google Shape;203;g25c60363aef_2_1"/>
          <p:cNvSpPr txBox="1"/>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Libre Franklin Medium"/>
                <a:ea typeface="Libre Franklin Medium"/>
                <a:cs typeface="Libre Franklin Medium"/>
                <a:sym typeface="Libre Franklin Medium"/>
              </a:rPr>
              <a:t>8</a:t>
            </a:fld>
            <a:endParaRPr sz="1200" b="0" i="0" u="none" strike="noStrike" cap="none">
              <a:solidFill>
                <a:srgbClr val="000000"/>
              </a:solidFill>
              <a:latin typeface="Libre Franklin Medium"/>
              <a:ea typeface="Libre Franklin Medium"/>
              <a:cs typeface="Libre Franklin Medium"/>
              <a:sym typeface="Libre Franklin Medium"/>
            </a:endParaRPr>
          </a:p>
        </p:txBody>
      </p:sp>
      <p:sp>
        <p:nvSpPr>
          <p:cNvPr id="204" name="Google Shape;204;g25c60363aef_2_1"/>
          <p:cNvSpPr txBox="1"/>
          <p:nvPr/>
        </p:nvSpPr>
        <p:spPr>
          <a:xfrm>
            <a:off x="549175" y="2397525"/>
            <a:ext cx="6388200" cy="39588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SzPts val="1700"/>
              <a:buAutoNum type="arabicPeriod"/>
            </a:pPr>
            <a:r>
              <a:rPr lang="en-US" sz="1700"/>
              <a:t>Dataset: OTPW_60M </a:t>
            </a:r>
            <a:endParaRPr sz="1700"/>
          </a:p>
          <a:p>
            <a:pPr marL="457200" lvl="0" indent="-336550" algn="l" rtl="0">
              <a:lnSpc>
                <a:spcPct val="150000"/>
              </a:lnSpc>
              <a:spcBef>
                <a:spcPts val="0"/>
              </a:spcBef>
              <a:spcAft>
                <a:spcPts val="0"/>
              </a:spcAft>
              <a:buSzPts val="1700"/>
              <a:buAutoNum type="arabicPeriod"/>
            </a:pPr>
            <a:r>
              <a:rPr lang="en-US" sz="1700"/>
              <a:t>Missing value columns removal</a:t>
            </a:r>
            <a:endParaRPr sz="1700"/>
          </a:p>
          <a:p>
            <a:pPr marL="457200" lvl="0" indent="-336550" algn="l" rtl="0">
              <a:lnSpc>
                <a:spcPct val="150000"/>
              </a:lnSpc>
              <a:spcBef>
                <a:spcPts val="0"/>
              </a:spcBef>
              <a:spcAft>
                <a:spcPts val="0"/>
              </a:spcAft>
              <a:buSzPts val="1700"/>
              <a:buAutoNum type="arabicPeriod"/>
            </a:pPr>
            <a:r>
              <a:rPr lang="en-US" sz="1700"/>
              <a:t>Constant value column removal</a:t>
            </a:r>
            <a:endParaRPr sz="1700"/>
          </a:p>
          <a:p>
            <a:pPr marL="457200" lvl="0" indent="-336550" algn="l" rtl="0">
              <a:lnSpc>
                <a:spcPct val="150000"/>
              </a:lnSpc>
              <a:spcBef>
                <a:spcPts val="0"/>
              </a:spcBef>
              <a:spcAft>
                <a:spcPts val="0"/>
              </a:spcAft>
              <a:buSzPts val="1700"/>
              <a:buAutoNum type="arabicPeriod"/>
            </a:pPr>
            <a:r>
              <a:rPr lang="en-US" sz="1700"/>
              <a:t>Feature selections and transformation </a:t>
            </a:r>
            <a:endParaRPr sz="1700"/>
          </a:p>
          <a:p>
            <a:pPr marL="457200" lvl="0" indent="-336550" algn="l" rtl="0">
              <a:lnSpc>
                <a:spcPct val="150000"/>
              </a:lnSpc>
              <a:spcBef>
                <a:spcPts val="0"/>
              </a:spcBef>
              <a:spcAft>
                <a:spcPts val="0"/>
              </a:spcAft>
              <a:buSzPts val="1700"/>
              <a:buAutoNum type="arabicPeriod"/>
            </a:pPr>
            <a:r>
              <a:rPr lang="en-US" sz="1700"/>
              <a:t>Quadratic transformation and logarithmic transformation</a:t>
            </a:r>
            <a:endParaRPr sz="1700"/>
          </a:p>
          <a:p>
            <a:pPr marL="457200" lvl="0" indent="-336550" algn="l" rtl="0">
              <a:lnSpc>
                <a:spcPct val="150000"/>
              </a:lnSpc>
              <a:spcBef>
                <a:spcPts val="0"/>
              </a:spcBef>
              <a:spcAft>
                <a:spcPts val="0"/>
              </a:spcAft>
              <a:buSzPts val="1700"/>
              <a:buAutoNum type="arabicPeriod"/>
            </a:pPr>
            <a:r>
              <a:rPr lang="en-US" sz="1700"/>
              <a:t>Create new relevant features</a:t>
            </a:r>
            <a:endParaRPr sz="1700"/>
          </a:p>
          <a:p>
            <a:pPr marL="914400" lvl="1" indent="-336550" algn="l" rtl="0">
              <a:lnSpc>
                <a:spcPct val="150000"/>
              </a:lnSpc>
              <a:spcBef>
                <a:spcPts val="0"/>
              </a:spcBef>
              <a:spcAft>
                <a:spcPts val="0"/>
              </a:spcAft>
              <a:buSzPts val="1700"/>
              <a:buAutoNum type="alphaLcPeriod"/>
            </a:pPr>
            <a:r>
              <a:rPr lang="en-US" sz="1500" b="1"/>
              <a:t>Seasonal features </a:t>
            </a:r>
            <a:r>
              <a:rPr lang="en-US" sz="1500" b="1">
                <a:solidFill>
                  <a:srgbClr val="FF0000"/>
                </a:solidFill>
              </a:rPr>
              <a:t>(</a:t>
            </a:r>
            <a:r>
              <a:rPr lang="en-US" sz="1200" b="1">
                <a:solidFill>
                  <a:srgbClr val="FF0000"/>
                </a:solidFill>
                <a:latin typeface="Lexend"/>
                <a:ea typeface="Lexend"/>
                <a:cs typeface="Lexend"/>
                <a:sym typeface="Lexend"/>
              </a:rPr>
              <a:t>Delay_Daily_Prob &amp; Delay_Season_Prob</a:t>
            </a:r>
            <a:r>
              <a:rPr lang="en-US" sz="1500" b="1">
                <a:solidFill>
                  <a:srgbClr val="FF0000"/>
                </a:solidFill>
                <a:latin typeface="Lexend"/>
                <a:ea typeface="Lexend"/>
                <a:cs typeface="Lexend"/>
                <a:sym typeface="Lexend"/>
              </a:rPr>
              <a:t>)</a:t>
            </a:r>
            <a:endParaRPr sz="1800" b="1">
              <a:solidFill>
                <a:srgbClr val="FF0000"/>
              </a:solidFill>
            </a:endParaRPr>
          </a:p>
          <a:p>
            <a:pPr marL="914400" lvl="1" indent="-323850" algn="l" rtl="0">
              <a:lnSpc>
                <a:spcPct val="150000"/>
              </a:lnSpc>
              <a:spcBef>
                <a:spcPts val="0"/>
              </a:spcBef>
              <a:spcAft>
                <a:spcPts val="0"/>
              </a:spcAft>
              <a:buSzPts val="1500"/>
              <a:buAutoNum type="alphaLcPeriod"/>
            </a:pPr>
            <a:r>
              <a:rPr lang="en-US" sz="1500"/>
              <a:t>Graph feature addition - </a:t>
            </a:r>
            <a:r>
              <a:rPr lang="en-US" sz="1500">
                <a:solidFill>
                  <a:schemeClr val="dk1"/>
                </a:solidFill>
                <a:latin typeface="Courier New"/>
                <a:ea typeface="Courier New"/>
                <a:cs typeface="Courier New"/>
                <a:sym typeface="Courier New"/>
              </a:rPr>
              <a:t>Outdegree</a:t>
            </a:r>
            <a:endParaRPr sz="1500">
              <a:solidFill>
                <a:schemeClr val="dk1"/>
              </a:solidFill>
              <a:latin typeface="Courier New"/>
              <a:ea typeface="Courier New"/>
              <a:cs typeface="Courier New"/>
              <a:sym typeface="Courier New"/>
            </a:endParaRPr>
          </a:p>
          <a:p>
            <a:pPr marL="914400" lvl="1" indent="-323850" algn="l" rtl="0">
              <a:lnSpc>
                <a:spcPct val="150000"/>
              </a:lnSpc>
              <a:spcBef>
                <a:spcPts val="0"/>
              </a:spcBef>
              <a:spcAft>
                <a:spcPts val="0"/>
              </a:spcAft>
              <a:buSzPts val="1500"/>
              <a:buAutoNum type="alphaLcPeriod"/>
            </a:pPr>
            <a:r>
              <a:rPr lang="en-US" sz="1500"/>
              <a:t>Feature for train/validation/test split  -</a:t>
            </a:r>
            <a:r>
              <a:rPr lang="en-US" sz="1500">
                <a:solidFill>
                  <a:schemeClr val="dk1"/>
                </a:solidFill>
                <a:latin typeface="Courier New"/>
                <a:ea typeface="Courier New"/>
                <a:cs typeface="Courier New"/>
                <a:sym typeface="Courier New"/>
              </a:rPr>
              <a:t> WEEK </a:t>
            </a:r>
            <a:r>
              <a:rPr lang="en-US" sz="1500">
                <a:solidFill>
                  <a:srgbClr val="333333"/>
                </a:solidFill>
                <a:highlight>
                  <a:srgbClr val="F6F8FA"/>
                </a:highlight>
                <a:latin typeface="Courier New"/>
                <a:ea typeface="Courier New"/>
                <a:cs typeface="Courier New"/>
                <a:sym typeface="Courier New"/>
              </a:rPr>
              <a:t> </a:t>
            </a:r>
            <a:endParaRPr sz="1500">
              <a:solidFill>
                <a:srgbClr val="333333"/>
              </a:solidFill>
              <a:highlight>
                <a:srgbClr val="F6F8FA"/>
              </a:highlight>
              <a:latin typeface="Courier New"/>
              <a:ea typeface="Courier New"/>
              <a:cs typeface="Courier New"/>
              <a:sym typeface="Courier New"/>
            </a:endParaRPr>
          </a:p>
          <a:p>
            <a:pPr marL="914400" lvl="1" indent="-323850" algn="l" rtl="0">
              <a:lnSpc>
                <a:spcPct val="150000"/>
              </a:lnSpc>
              <a:spcBef>
                <a:spcPts val="0"/>
              </a:spcBef>
              <a:spcAft>
                <a:spcPts val="0"/>
              </a:spcAft>
              <a:buSzPts val="1500"/>
              <a:buAutoNum type="alphaLcPeriod"/>
            </a:pPr>
            <a:r>
              <a:rPr lang="en-US" sz="1500"/>
              <a:t>2-hour Requirement feature addition - </a:t>
            </a:r>
            <a:r>
              <a:rPr lang="en-US" sz="1500">
                <a:solidFill>
                  <a:schemeClr val="dk1"/>
                </a:solidFill>
                <a:latin typeface="Courier New"/>
                <a:ea typeface="Courier New"/>
                <a:cs typeface="Courier New"/>
                <a:sym typeface="Courier New"/>
              </a:rPr>
              <a:t>DEL_W2HR</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highlight>
                <a:srgbClr val="FFFFFF"/>
              </a:highlight>
              <a:latin typeface="Roboto"/>
              <a:ea typeface="Roboto"/>
              <a:cs typeface="Roboto"/>
              <a:sym typeface="Roboto"/>
            </a:endParaRPr>
          </a:p>
        </p:txBody>
      </p:sp>
      <p:sp>
        <p:nvSpPr>
          <p:cNvPr id="205" name="Google Shape;205;g25c60363aef_2_1"/>
          <p:cNvSpPr/>
          <p:nvPr/>
        </p:nvSpPr>
        <p:spPr>
          <a:xfrm>
            <a:off x="7232650" y="2397500"/>
            <a:ext cx="5023200" cy="608050"/>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a:t>1. </a:t>
            </a:r>
            <a:r>
              <a:rPr lang="en-US" sz="1200" b="0" i="0" u="none" strike="noStrike" cap="none">
                <a:solidFill>
                  <a:srgbClr val="000000"/>
                </a:solidFill>
                <a:latin typeface="Arial"/>
                <a:ea typeface="Arial"/>
                <a:cs typeface="Arial"/>
                <a:sym typeface="Arial"/>
              </a:rPr>
              <a:t>Initial Joined Table: 21</a:t>
            </a:r>
            <a:r>
              <a:rPr lang="en-US" sz="1200"/>
              <a:t>4</a:t>
            </a:r>
            <a:r>
              <a:rPr lang="en-US" sz="1200" b="0" i="0" u="none" strike="noStrike" cap="none">
                <a:solidFill>
                  <a:srgbClr val="000000"/>
                </a:solidFill>
                <a:latin typeface="Arial"/>
                <a:ea typeface="Arial"/>
                <a:cs typeface="Arial"/>
                <a:sym typeface="Arial"/>
              </a:rPr>
              <a:t> columns</a:t>
            </a:r>
            <a:endParaRPr sz="1200" b="0" i="0" u="none" strike="noStrike" cap="none">
              <a:solidFill>
                <a:srgbClr val="000000"/>
              </a:solidFill>
              <a:latin typeface="Arial"/>
              <a:ea typeface="Arial"/>
              <a:cs typeface="Arial"/>
              <a:sym typeface="Arial"/>
            </a:endParaRPr>
          </a:p>
        </p:txBody>
      </p:sp>
      <p:sp>
        <p:nvSpPr>
          <p:cNvPr id="206" name="Google Shape;206;g25c60363aef_2_1"/>
          <p:cNvSpPr/>
          <p:nvPr/>
        </p:nvSpPr>
        <p:spPr>
          <a:xfrm>
            <a:off x="7796525" y="3240025"/>
            <a:ext cx="3885525" cy="521900"/>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a:t>2. </a:t>
            </a:r>
            <a:r>
              <a:rPr lang="en-US" sz="1200" b="0" i="0" u="none" strike="noStrike" cap="none">
                <a:solidFill>
                  <a:srgbClr val="000000"/>
                </a:solidFill>
                <a:latin typeface="Arial"/>
                <a:ea typeface="Arial"/>
                <a:cs typeface="Arial"/>
                <a:sym typeface="Arial"/>
              </a:rPr>
              <a:t>Filtered columns with </a:t>
            </a:r>
            <a:r>
              <a:rPr lang="en-US" sz="1200">
                <a:solidFill>
                  <a:schemeClr val="dk1"/>
                </a:solidFill>
              </a:rPr>
              <a:t>9</a:t>
            </a:r>
            <a:r>
              <a:rPr lang="en-US" sz="1200" b="0" i="0" u="none" strike="noStrike" cap="none">
                <a:solidFill>
                  <a:schemeClr val="dk1"/>
                </a:solidFill>
                <a:latin typeface="Arial"/>
                <a:ea typeface="Arial"/>
                <a:cs typeface="Arial"/>
                <a:sym typeface="Arial"/>
              </a:rPr>
              <a:t>0% </a:t>
            </a:r>
            <a:r>
              <a:rPr lang="en-US" sz="1200" b="0" i="0" u="none" strike="noStrike" cap="none">
                <a:solidFill>
                  <a:srgbClr val="000000"/>
                </a:solidFill>
                <a:latin typeface="Arial"/>
                <a:ea typeface="Arial"/>
                <a:cs typeface="Arial"/>
                <a:sym typeface="Arial"/>
              </a:rPr>
              <a:t>missing data: 1</a:t>
            </a:r>
            <a:r>
              <a:rPr lang="en-US" sz="1200"/>
              <a:t>22</a:t>
            </a:r>
            <a:r>
              <a:rPr lang="en-US" sz="1200" b="0" i="0" u="none" strike="noStrike" cap="none">
                <a:solidFill>
                  <a:srgbClr val="000000"/>
                </a:solidFill>
                <a:latin typeface="Arial"/>
                <a:ea typeface="Arial"/>
                <a:cs typeface="Arial"/>
                <a:sym typeface="Arial"/>
              </a:rPr>
              <a:t> columns</a:t>
            </a:r>
            <a:endParaRPr sz="1200" b="0" i="0" u="none" strike="noStrike" cap="none">
              <a:solidFill>
                <a:srgbClr val="000000"/>
              </a:solidFill>
              <a:latin typeface="Arial"/>
              <a:ea typeface="Arial"/>
              <a:cs typeface="Arial"/>
              <a:sym typeface="Arial"/>
            </a:endParaRPr>
          </a:p>
        </p:txBody>
      </p:sp>
      <p:sp>
        <p:nvSpPr>
          <p:cNvPr id="207" name="Google Shape;207;g25c60363aef_2_1"/>
          <p:cNvSpPr/>
          <p:nvPr/>
        </p:nvSpPr>
        <p:spPr>
          <a:xfrm>
            <a:off x="8078075" y="4017400"/>
            <a:ext cx="3332350" cy="521900"/>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a:t>3. </a:t>
            </a:r>
            <a:r>
              <a:rPr lang="en-US" sz="1200" b="0" i="0" u="none" strike="noStrike" cap="none">
                <a:solidFill>
                  <a:srgbClr val="000000"/>
                </a:solidFill>
                <a:latin typeface="Arial"/>
                <a:ea typeface="Arial"/>
                <a:cs typeface="Arial"/>
                <a:sym typeface="Arial"/>
              </a:rPr>
              <a:t>Removed one-value columns: 1</a:t>
            </a:r>
            <a:r>
              <a:rPr lang="en-US" sz="1200"/>
              <a:t>21</a:t>
            </a:r>
            <a:r>
              <a:rPr lang="en-US" sz="1200" b="0" i="0" u="none" strike="noStrike" cap="none">
                <a:solidFill>
                  <a:srgbClr val="000000"/>
                </a:solidFill>
                <a:latin typeface="Arial"/>
                <a:ea typeface="Arial"/>
                <a:cs typeface="Arial"/>
                <a:sym typeface="Arial"/>
              </a:rPr>
              <a:t> columns</a:t>
            </a:r>
            <a:endParaRPr sz="1200" b="0" i="0" u="none" strike="noStrike" cap="none">
              <a:solidFill>
                <a:srgbClr val="000000"/>
              </a:solidFill>
              <a:latin typeface="Arial"/>
              <a:ea typeface="Arial"/>
              <a:cs typeface="Arial"/>
              <a:sym typeface="Arial"/>
            </a:endParaRPr>
          </a:p>
        </p:txBody>
      </p:sp>
      <p:sp>
        <p:nvSpPr>
          <p:cNvPr id="208" name="Google Shape;208;g25c60363aef_2_1"/>
          <p:cNvSpPr/>
          <p:nvPr/>
        </p:nvSpPr>
        <p:spPr>
          <a:xfrm>
            <a:off x="8344825" y="4729075"/>
            <a:ext cx="2842750" cy="608050"/>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a:solidFill>
                  <a:schemeClr val="dk1"/>
                </a:solidFill>
              </a:rPr>
              <a:t>4. Transformation of Categorical features</a:t>
            </a:r>
            <a:r>
              <a:rPr lang="en-US"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200">
                <a:solidFill>
                  <a:schemeClr val="dk1"/>
                </a:solidFill>
              </a:rPr>
              <a:t>30</a:t>
            </a:r>
            <a:r>
              <a:rPr lang="en-US" sz="1200" b="0" i="0" u="none" strike="noStrike" cap="none">
                <a:solidFill>
                  <a:srgbClr val="000000"/>
                </a:solidFill>
                <a:latin typeface="Arial"/>
                <a:ea typeface="Arial"/>
                <a:cs typeface="Arial"/>
                <a:sym typeface="Arial"/>
              </a:rPr>
              <a:t> columns</a:t>
            </a:r>
            <a:endParaRPr sz="1200" b="0" i="0" u="none" strike="noStrike" cap="none">
              <a:solidFill>
                <a:srgbClr val="000000"/>
              </a:solidFill>
              <a:latin typeface="Arial"/>
              <a:ea typeface="Arial"/>
              <a:cs typeface="Arial"/>
              <a:sym typeface="Arial"/>
            </a:endParaRPr>
          </a:p>
        </p:txBody>
      </p:sp>
      <p:sp>
        <p:nvSpPr>
          <p:cNvPr id="209" name="Google Shape;209;g25c60363aef_2_1"/>
          <p:cNvSpPr/>
          <p:nvPr/>
        </p:nvSpPr>
        <p:spPr>
          <a:xfrm>
            <a:off x="8056825" y="5515575"/>
            <a:ext cx="3396750" cy="393625"/>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a:solidFill>
                  <a:schemeClr val="dk1"/>
                </a:solidFill>
              </a:rPr>
              <a:t>5. Add Square &amp; Log term</a:t>
            </a:r>
            <a:r>
              <a:rPr lang="en-US"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Arial"/>
                <a:ea typeface="Arial"/>
                <a:cs typeface="Arial"/>
                <a:sym typeface="Arial"/>
              </a:rPr>
              <a:t>4</a:t>
            </a:r>
            <a:r>
              <a:rPr lang="en-US" sz="1200"/>
              <a:t>2</a:t>
            </a:r>
            <a:r>
              <a:rPr lang="en-US" sz="1200" b="0" i="0" u="none" strike="noStrike" cap="none">
                <a:solidFill>
                  <a:srgbClr val="000000"/>
                </a:solidFill>
                <a:latin typeface="Arial"/>
                <a:ea typeface="Arial"/>
                <a:cs typeface="Arial"/>
                <a:sym typeface="Arial"/>
              </a:rPr>
              <a:t> columns</a:t>
            </a:r>
            <a:endParaRPr sz="1200" b="0" i="0" u="none" strike="noStrike" cap="none">
              <a:solidFill>
                <a:srgbClr val="000000"/>
              </a:solidFill>
              <a:latin typeface="Arial"/>
              <a:ea typeface="Arial"/>
              <a:cs typeface="Arial"/>
              <a:sym typeface="Arial"/>
            </a:endParaRPr>
          </a:p>
        </p:txBody>
      </p:sp>
      <p:cxnSp>
        <p:nvCxnSpPr>
          <p:cNvPr id="210" name="Google Shape;210;g25c60363aef_2_1"/>
          <p:cNvCxnSpPr>
            <a:stCxn id="205" idx="2"/>
            <a:endCxn id="206" idx="0"/>
          </p:cNvCxnSpPr>
          <p:nvPr/>
        </p:nvCxnSpPr>
        <p:spPr>
          <a:xfrm flipH="1">
            <a:off x="9739150" y="3005550"/>
            <a:ext cx="5100" cy="234600"/>
          </a:xfrm>
          <a:prstGeom prst="straightConnector1">
            <a:avLst/>
          </a:prstGeom>
          <a:noFill/>
          <a:ln w="9525" cap="flat" cmpd="sng">
            <a:solidFill>
              <a:schemeClr val="dk2"/>
            </a:solidFill>
            <a:prstDash val="solid"/>
            <a:round/>
            <a:headEnd type="none" w="sm" len="sm"/>
            <a:tailEnd type="triangle" w="med" len="med"/>
          </a:ln>
        </p:spPr>
      </p:cxnSp>
      <p:cxnSp>
        <p:nvCxnSpPr>
          <p:cNvPr id="211" name="Google Shape;211;g25c60363aef_2_1"/>
          <p:cNvCxnSpPr>
            <a:stCxn id="206" idx="2"/>
            <a:endCxn id="207" idx="0"/>
          </p:cNvCxnSpPr>
          <p:nvPr/>
        </p:nvCxnSpPr>
        <p:spPr>
          <a:xfrm>
            <a:off x="9739288" y="3761925"/>
            <a:ext cx="5100" cy="255600"/>
          </a:xfrm>
          <a:prstGeom prst="straightConnector1">
            <a:avLst/>
          </a:prstGeom>
          <a:noFill/>
          <a:ln w="9525" cap="flat" cmpd="sng">
            <a:solidFill>
              <a:schemeClr val="dk2"/>
            </a:solidFill>
            <a:prstDash val="solid"/>
            <a:round/>
            <a:headEnd type="none" w="sm" len="sm"/>
            <a:tailEnd type="triangle" w="med" len="med"/>
          </a:ln>
        </p:spPr>
      </p:cxnSp>
      <p:cxnSp>
        <p:nvCxnSpPr>
          <p:cNvPr id="212" name="Google Shape;212;g25c60363aef_2_1"/>
          <p:cNvCxnSpPr>
            <a:stCxn id="207" idx="2"/>
            <a:endCxn id="208" idx="0"/>
          </p:cNvCxnSpPr>
          <p:nvPr/>
        </p:nvCxnSpPr>
        <p:spPr>
          <a:xfrm>
            <a:off x="9744250" y="4539300"/>
            <a:ext cx="21900" cy="189900"/>
          </a:xfrm>
          <a:prstGeom prst="straightConnector1">
            <a:avLst/>
          </a:prstGeom>
          <a:noFill/>
          <a:ln w="9525" cap="flat" cmpd="sng">
            <a:solidFill>
              <a:schemeClr val="dk2"/>
            </a:solidFill>
            <a:prstDash val="solid"/>
            <a:round/>
            <a:headEnd type="none" w="sm" len="sm"/>
            <a:tailEnd type="triangle" w="med" len="med"/>
          </a:ln>
        </p:spPr>
      </p:cxnSp>
      <p:cxnSp>
        <p:nvCxnSpPr>
          <p:cNvPr id="213" name="Google Shape;213;g25c60363aef_2_1"/>
          <p:cNvCxnSpPr>
            <a:stCxn id="208" idx="2"/>
            <a:endCxn id="209" idx="0"/>
          </p:cNvCxnSpPr>
          <p:nvPr/>
        </p:nvCxnSpPr>
        <p:spPr>
          <a:xfrm flipH="1">
            <a:off x="9755100" y="5337125"/>
            <a:ext cx="11100" cy="178500"/>
          </a:xfrm>
          <a:prstGeom prst="straightConnector1">
            <a:avLst/>
          </a:prstGeom>
          <a:noFill/>
          <a:ln w="9525" cap="flat" cmpd="sng">
            <a:solidFill>
              <a:schemeClr val="dk2"/>
            </a:solidFill>
            <a:prstDash val="solid"/>
            <a:round/>
            <a:headEnd type="none" w="sm" len="sm"/>
            <a:tailEnd type="triangle" w="med" len="med"/>
          </a:ln>
        </p:spPr>
      </p:cxnSp>
      <p:sp>
        <p:nvSpPr>
          <p:cNvPr id="214" name="Google Shape;214;g25c60363aef_2_1"/>
          <p:cNvSpPr/>
          <p:nvPr/>
        </p:nvSpPr>
        <p:spPr>
          <a:xfrm>
            <a:off x="8147700" y="6087650"/>
            <a:ext cx="3237000" cy="521900"/>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a:solidFill>
                  <a:schemeClr val="dk1"/>
                </a:solidFill>
              </a:rPr>
              <a:t>6. Final features</a:t>
            </a:r>
            <a:endParaRPr sz="12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Arial"/>
                <a:ea typeface="Arial"/>
                <a:cs typeface="Arial"/>
                <a:sym typeface="Arial"/>
              </a:rPr>
              <a:t>4</a:t>
            </a:r>
            <a:r>
              <a:rPr lang="en-US" sz="1200"/>
              <a:t>6</a:t>
            </a:r>
            <a:r>
              <a:rPr lang="en-US" sz="1200" b="0" i="0" u="none" strike="noStrike" cap="none">
                <a:solidFill>
                  <a:srgbClr val="000000"/>
                </a:solidFill>
                <a:latin typeface="Arial"/>
                <a:ea typeface="Arial"/>
                <a:cs typeface="Arial"/>
                <a:sym typeface="Arial"/>
              </a:rPr>
              <a:t> columns</a:t>
            </a:r>
            <a:endParaRPr sz="1200" b="0" i="0" u="none" strike="noStrike" cap="none">
              <a:solidFill>
                <a:srgbClr val="000000"/>
              </a:solidFill>
              <a:latin typeface="Arial"/>
              <a:ea typeface="Arial"/>
              <a:cs typeface="Arial"/>
              <a:sym typeface="Arial"/>
            </a:endParaRPr>
          </a:p>
        </p:txBody>
      </p:sp>
      <p:cxnSp>
        <p:nvCxnSpPr>
          <p:cNvPr id="215" name="Google Shape;215;g25c60363aef_2_1"/>
          <p:cNvCxnSpPr>
            <a:stCxn id="209" idx="2"/>
            <a:endCxn id="214" idx="0"/>
          </p:cNvCxnSpPr>
          <p:nvPr/>
        </p:nvCxnSpPr>
        <p:spPr>
          <a:xfrm>
            <a:off x="9755200" y="5909200"/>
            <a:ext cx="11100" cy="178500"/>
          </a:xfrm>
          <a:prstGeom prst="straightConnector1">
            <a:avLst/>
          </a:prstGeom>
          <a:noFill/>
          <a:ln w="9525" cap="flat" cmpd="sng">
            <a:solidFill>
              <a:schemeClr val="dk2"/>
            </a:solidFill>
            <a:prstDash val="solid"/>
            <a:round/>
            <a:headEnd type="none" w="med" len="med"/>
            <a:tailEnd type="triangle" w="med" len="med"/>
          </a:ln>
        </p:spPr>
      </p:cxnSp>
      <p:sp>
        <p:nvSpPr>
          <p:cNvPr id="216" name="Google Shape;216;g25c60363aef_2_1"/>
          <p:cNvSpPr txBox="1"/>
          <p:nvPr/>
        </p:nvSpPr>
        <p:spPr>
          <a:xfrm>
            <a:off x="8204675" y="2794325"/>
            <a:ext cx="170400" cy="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ibre Franklin Medium"/>
              <a:ea typeface="Libre Franklin Medium"/>
              <a:cs typeface="Libre Franklin Medium"/>
              <a:sym typeface="Libre Franklin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6100cb488e_3_0"/>
          <p:cNvSpPr txBox="1">
            <a:spLocks noGrp="1"/>
          </p:cNvSpPr>
          <p:nvPr>
            <p:ph type="title"/>
          </p:nvPr>
        </p:nvSpPr>
        <p:spPr>
          <a:xfrm>
            <a:off x="961645" y="317814"/>
            <a:ext cx="10268700" cy="170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5940"/>
              <a:buFont typeface="Libre Franklin"/>
              <a:buNone/>
            </a:pPr>
            <a:r>
              <a:rPr lang="en-US" sz="5300"/>
              <a:t>FEATURE ENGINEERING - SEASONALITY</a:t>
            </a:r>
            <a:endParaRPr sz="5300"/>
          </a:p>
        </p:txBody>
      </p:sp>
      <p:sp>
        <p:nvSpPr>
          <p:cNvPr id="223" name="Google Shape;223;g26100cb488e_3_0"/>
          <p:cNvSpPr txBox="1">
            <a:spLocks noGrp="1"/>
          </p:cNvSpPr>
          <p:nvPr>
            <p:ph type="sldNum" idx="12"/>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
        <p:nvSpPr>
          <p:cNvPr id="224" name="Google Shape;224;g26100cb488e_3_0"/>
          <p:cNvSpPr txBox="1"/>
          <p:nvPr/>
        </p:nvSpPr>
        <p:spPr>
          <a:xfrm>
            <a:off x="960120" y="6356350"/>
            <a:ext cx="3237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UCB W261 TEAM 3-1</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225" name="Google Shape;225;g26100cb488e_3_0"/>
          <p:cNvSpPr txBox="1"/>
          <p:nvPr/>
        </p:nvSpPr>
        <p:spPr>
          <a:xfrm>
            <a:off x="4477512" y="6356350"/>
            <a:ext cx="32370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a:latin typeface="Libre Franklin Medium"/>
                <a:ea typeface="Libre Franklin Medium"/>
                <a:cs typeface="Libre Franklin Medium"/>
                <a:sym typeface="Libre Franklin Medium"/>
              </a:rPr>
              <a:t>August 11</a:t>
            </a:r>
            <a:r>
              <a:rPr lang="en-US" sz="1200" b="0" i="0" u="none" strike="noStrike" cap="none">
                <a:solidFill>
                  <a:srgbClr val="000000"/>
                </a:solidFill>
                <a:latin typeface="Libre Franklin Medium"/>
                <a:ea typeface="Libre Franklin Medium"/>
                <a:cs typeface="Libre Franklin Medium"/>
                <a:sym typeface="Libre Franklin Medium"/>
              </a:rPr>
              <a:t>, 2023</a:t>
            </a:r>
            <a:endParaRPr sz="1200" b="0" i="0" u="none" strike="noStrike" cap="none">
              <a:solidFill>
                <a:srgbClr val="000000"/>
              </a:solidFill>
              <a:latin typeface="Libre Franklin Medium"/>
              <a:ea typeface="Libre Franklin Medium"/>
              <a:cs typeface="Libre Franklin Medium"/>
              <a:sym typeface="Libre Franklin Medium"/>
            </a:endParaRPr>
          </a:p>
        </p:txBody>
      </p:sp>
      <p:sp>
        <p:nvSpPr>
          <p:cNvPr id="226" name="Google Shape;226;g26100cb488e_3_0"/>
          <p:cNvSpPr txBox="1"/>
          <p:nvPr/>
        </p:nvSpPr>
        <p:spPr>
          <a:xfrm>
            <a:off x="10296144" y="6356350"/>
            <a:ext cx="9327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Libre Franklin Medium"/>
                <a:ea typeface="Libre Franklin Medium"/>
                <a:cs typeface="Libre Franklin Medium"/>
                <a:sym typeface="Libre Franklin Medium"/>
              </a:rPr>
              <a:t>9</a:t>
            </a:fld>
            <a:endParaRPr sz="1200" b="0" i="0" u="none" strike="noStrike" cap="none">
              <a:solidFill>
                <a:srgbClr val="000000"/>
              </a:solidFill>
              <a:latin typeface="Libre Franklin Medium"/>
              <a:ea typeface="Libre Franklin Medium"/>
              <a:cs typeface="Libre Franklin Medium"/>
              <a:sym typeface="Libre Franklin Medium"/>
            </a:endParaRPr>
          </a:p>
        </p:txBody>
      </p:sp>
      <p:pic>
        <p:nvPicPr>
          <p:cNvPr id="227" name="Google Shape;227;g26100cb488e_3_0"/>
          <p:cNvPicPr preferRelativeResize="0"/>
          <p:nvPr/>
        </p:nvPicPr>
        <p:blipFill>
          <a:blip r:embed="rId3">
            <a:alphaModFix/>
          </a:blip>
          <a:stretch>
            <a:fillRect/>
          </a:stretch>
        </p:blipFill>
        <p:spPr>
          <a:xfrm>
            <a:off x="0" y="3945275"/>
            <a:ext cx="3924300" cy="2460189"/>
          </a:xfrm>
          <a:prstGeom prst="rect">
            <a:avLst/>
          </a:prstGeom>
          <a:noFill/>
          <a:ln>
            <a:noFill/>
          </a:ln>
        </p:spPr>
      </p:pic>
      <p:pic>
        <p:nvPicPr>
          <p:cNvPr id="228" name="Google Shape;228;g26100cb488e_3_0"/>
          <p:cNvPicPr preferRelativeResize="0"/>
          <p:nvPr/>
        </p:nvPicPr>
        <p:blipFill>
          <a:blip r:embed="rId4">
            <a:alphaModFix/>
          </a:blip>
          <a:stretch>
            <a:fillRect/>
          </a:stretch>
        </p:blipFill>
        <p:spPr>
          <a:xfrm>
            <a:off x="4106612" y="4149062"/>
            <a:ext cx="3597787" cy="2199675"/>
          </a:xfrm>
          <a:prstGeom prst="rect">
            <a:avLst/>
          </a:prstGeom>
          <a:noFill/>
          <a:ln>
            <a:noFill/>
          </a:ln>
        </p:spPr>
      </p:pic>
      <p:pic>
        <p:nvPicPr>
          <p:cNvPr id="229" name="Google Shape;229;g26100cb488e_3_0"/>
          <p:cNvPicPr preferRelativeResize="0"/>
          <p:nvPr/>
        </p:nvPicPr>
        <p:blipFill>
          <a:blip r:embed="rId5">
            <a:alphaModFix/>
          </a:blip>
          <a:stretch>
            <a:fillRect/>
          </a:stretch>
        </p:blipFill>
        <p:spPr>
          <a:xfrm>
            <a:off x="7974674" y="4038602"/>
            <a:ext cx="4044749" cy="2518436"/>
          </a:xfrm>
          <a:prstGeom prst="rect">
            <a:avLst/>
          </a:prstGeom>
          <a:noFill/>
          <a:ln>
            <a:noFill/>
          </a:ln>
        </p:spPr>
      </p:pic>
      <p:sp>
        <p:nvSpPr>
          <p:cNvPr id="230" name="Google Shape;230;g26100cb488e_3_0"/>
          <p:cNvSpPr/>
          <p:nvPr/>
        </p:nvSpPr>
        <p:spPr>
          <a:xfrm>
            <a:off x="3178100" y="3543300"/>
            <a:ext cx="1932900" cy="235200"/>
          </a:xfrm>
          <a:prstGeom prst="uturnArrow">
            <a:avLst>
              <a:gd name="adj1" fmla="val 25000"/>
              <a:gd name="adj2" fmla="val 25000"/>
              <a:gd name="adj3" fmla="val 25000"/>
              <a:gd name="adj4" fmla="val 43750"/>
              <a:gd name="adj5" fmla="val 75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26100cb488e_3_0"/>
          <p:cNvSpPr/>
          <p:nvPr/>
        </p:nvSpPr>
        <p:spPr>
          <a:xfrm>
            <a:off x="7094025" y="3593475"/>
            <a:ext cx="1932900" cy="235200"/>
          </a:xfrm>
          <a:prstGeom prst="uturnArrow">
            <a:avLst>
              <a:gd name="adj1" fmla="val 25000"/>
              <a:gd name="adj2" fmla="val 25000"/>
              <a:gd name="adj3" fmla="val 25000"/>
              <a:gd name="adj4" fmla="val 43750"/>
              <a:gd name="adj5" fmla="val 75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highlight>
                <a:srgbClr val="FF9900"/>
              </a:highlight>
            </a:endParaRPr>
          </a:p>
        </p:txBody>
      </p:sp>
      <p:sp>
        <p:nvSpPr>
          <p:cNvPr id="232" name="Google Shape;232;g26100cb488e_3_0"/>
          <p:cNvSpPr txBox="1"/>
          <p:nvPr/>
        </p:nvSpPr>
        <p:spPr>
          <a:xfrm>
            <a:off x="381000" y="2721300"/>
            <a:ext cx="11638500" cy="4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Lexend"/>
                <a:ea typeface="Lexend"/>
                <a:cs typeface="Lexend"/>
                <a:sym typeface="Lexend"/>
              </a:rPr>
              <a:t>Delay_Daily_Prob</a:t>
            </a:r>
            <a:r>
              <a:rPr lang="en-US">
                <a:latin typeface="Libre Franklin Medium"/>
                <a:ea typeface="Libre Franklin Medium"/>
                <a:cs typeface="Libre Franklin Medium"/>
                <a:sym typeface="Libre Franklin Medium"/>
              </a:rPr>
              <a:t> Feature:  Given flight departure time ⇒ compute delay probability using historical records &amp; established trend</a:t>
            </a:r>
            <a:endParaRPr>
              <a:latin typeface="Libre Franklin Medium"/>
              <a:ea typeface="Libre Franklin Medium"/>
              <a:cs typeface="Libre Franklin Medium"/>
              <a:sym typeface="Libre Franklin Medium"/>
            </a:endParaRPr>
          </a:p>
        </p:txBody>
      </p:sp>
    </p:spTree>
  </p:cSld>
  <p:clrMapOvr>
    <a:masterClrMapping/>
  </p:clrMapOvr>
</p:sld>
</file>

<file path=ppt/theme/theme1.xml><?xml version="1.0" encoding="utf-8"?>
<a:theme xmlns:a="http://schemas.openxmlformats.org/drawingml/2006/main" name="JuxtaposeVTI">
  <a:themeElements>
    <a:clrScheme name="Juxtapose">
      <a:dk1>
        <a:srgbClr val="000000"/>
      </a:dk1>
      <a:lt1>
        <a:srgbClr val="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2059</Words>
  <Application>Microsoft Macintosh PowerPoint</Application>
  <PresentationFormat>Widescreen</PresentationFormat>
  <Paragraphs>269</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Noto Sans Symbols</vt:lpstr>
      <vt:lpstr>Calibri</vt:lpstr>
      <vt:lpstr>Lexend</vt:lpstr>
      <vt:lpstr>Libre Franklin</vt:lpstr>
      <vt:lpstr>Courier New</vt:lpstr>
      <vt:lpstr>Libre Franklin Medium</vt:lpstr>
      <vt:lpstr>Roboto</vt:lpstr>
      <vt:lpstr>Arial</vt:lpstr>
      <vt:lpstr>JuxtaposeVTI</vt:lpstr>
      <vt:lpstr>FLIGHT DELAY PREDICTION</vt:lpstr>
      <vt:lpstr>TEAM</vt:lpstr>
      <vt:lpstr>AGENDA</vt:lpstr>
      <vt:lpstr>PROJECT DESCRIPTION - BUSINESS CASE</vt:lpstr>
      <vt:lpstr>Data Exploration &amp; Analysis </vt:lpstr>
      <vt:lpstr>EDA - MISSING DATA</vt:lpstr>
      <vt:lpstr>EDA - SEASONALITY</vt:lpstr>
      <vt:lpstr>FEATURE ENGINEERING</vt:lpstr>
      <vt:lpstr>FEATURE ENGINEERING - SEASONALITY</vt:lpstr>
      <vt:lpstr>Modeling  Approach &amp; Aspects </vt:lpstr>
      <vt:lpstr>MODEL PIPELINE</vt:lpstr>
      <vt:lpstr>CROSS-FOLD VALIDATION</vt:lpstr>
      <vt:lpstr>PREPROCESS  STAGE</vt:lpstr>
      <vt:lpstr>EVALUATION METRICS</vt:lpstr>
      <vt:lpstr>Modeling/Solution Approach</vt:lpstr>
      <vt:lpstr>Results &amp; Discussion </vt:lpstr>
      <vt:lpstr>EXPERIMENTS </vt:lpstr>
      <vt:lpstr>MODEL PERFORMANCE</vt:lpstr>
      <vt:lpstr>FEATURE IMPORTANCE </vt:lpstr>
      <vt:lpstr>LEADERBOARD &amp; GAP ANALYSIS</vt:lpstr>
      <vt:lpstr>CHALLENGES &amp; NEXT STEPS </vt:lpstr>
      <vt:lpstr>CHALLENGE 1: EXECUTION TIME</vt:lpstr>
      <vt:lpstr>CHALLENGE 2: NEURAL NETWORK IMPLEMENT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PREDICTION</dc:title>
  <dc:creator>A. Adam Saleh</dc:creator>
  <cp:lastModifiedBy>Shuo Wang</cp:lastModifiedBy>
  <cp:revision>1</cp:revision>
  <dcterms:created xsi:type="dcterms:W3CDTF">2023-07-26T09:45:06Z</dcterms:created>
  <dcterms:modified xsi:type="dcterms:W3CDTF">2023-08-12T16:44:08Z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